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58" r:id="rId2"/>
    <p:sldMasterId id="2147483667" r:id="rId3"/>
    <p:sldMasterId id="2147483675" r:id="rId4"/>
    <p:sldMasterId id="2147483683" r:id="rId5"/>
  </p:sldMasterIdLst>
  <p:notesMasterIdLst>
    <p:notesMasterId r:id="rId36"/>
  </p:notesMasterIdLst>
  <p:handoutMasterIdLst>
    <p:handoutMasterId r:id="rId37"/>
  </p:handoutMasterIdLst>
  <p:sldIdLst>
    <p:sldId id="258" r:id="rId6"/>
    <p:sldId id="305" r:id="rId7"/>
    <p:sldId id="308" r:id="rId8"/>
    <p:sldId id="322" r:id="rId9"/>
    <p:sldId id="312" r:id="rId10"/>
    <p:sldId id="313" r:id="rId11"/>
    <p:sldId id="306" r:id="rId12"/>
    <p:sldId id="309" r:id="rId13"/>
    <p:sldId id="314" r:id="rId14"/>
    <p:sldId id="266" r:id="rId15"/>
    <p:sldId id="304" r:id="rId16"/>
    <p:sldId id="288" r:id="rId17"/>
    <p:sldId id="291" r:id="rId18"/>
    <p:sldId id="292" r:id="rId19"/>
    <p:sldId id="293" r:id="rId20"/>
    <p:sldId id="294" r:id="rId21"/>
    <p:sldId id="315" r:id="rId22"/>
    <p:sldId id="316" r:id="rId23"/>
    <p:sldId id="317" r:id="rId24"/>
    <p:sldId id="296" r:id="rId25"/>
    <p:sldId id="332" r:id="rId26"/>
    <p:sldId id="323" r:id="rId27"/>
    <p:sldId id="324" r:id="rId28"/>
    <p:sldId id="328" r:id="rId29"/>
    <p:sldId id="330" r:id="rId30"/>
    <p:sldId id="321" r:id="rId31"/>
    <p:sldId id="318" r:id="rId32"/>
    <p:sldId id="320" r:id="rId33"/>
    <p:sldId id="307" r:id="rId34"/>
    <p:sldId id="303" r:id="rId35"/>
  </p:sldIdLst>
  <p:sldSz cx="9144000" cy="6858000" type="screen4x3"/>
  <p:notesSz cx="6858000" cy="9144000"/>
  <p:defaultTextStyle>
    <a:defPPr>
      <a:defRPr lang="en-US"/>
    </a:defPPr>
    <a:lvl1pPr algn="l" defTabSz="912813" rtl="0" fontAlgn="base">
      <a:spcBef>
        <a:spcPct val="0"/>
      </a:spcBef>
      <a:spcAft>
        <a:spcPct val="0"/>
      </a:spcAft>
      <a:defRPr kern="1200">
        <a:solidFill>
          <a:schemeClr val="tx1"/>
        </a:solidFill>
        <a:latin typeface="Arial" charset="0"/>
        <a:ea typeface="Geneva"/>
        <a:cs typeface="Arial" charset="0"/>
      </a:defRPr>
    </a:lvl1pPr>
    <a:lvl2pPr marL="455613" indent="1588" algn="l" defTabSz="912813" rtl="0" fontAlgn="base">
      <a:spcBef>
        <a:spcPct val="0"/>
      </a:spcBef>
      <a:spcAft>
        <a:spcPct val="0"/>
      </a:spcAft>
      <a:defRPr kern="1200">
        <a:solidFill>
          <a:schemeClr val="tx1"/>
        </a:solidFill>
        <a:latin typeface="Arial" charset="0"/>
        <a:ea typeface="Geneva"/>
        <a:cs typeface="Arial" charset="0"/>
      </a:defRPr>
    </a:lvl2pPr>
    <a:lvl3pPr marL="912813" indent="1588" algn="l" defTabSz="912813" rtl="0" fontAlgn="base">
      <a:spcBef>
        <a:spcPct val="0"/>
      </a:spcBef>
      <a:spcAft>
        <a:spcPct val="0"/>
      </a:spcAft>
      <a:defRPr kern="1200">
        <a:solidFill>
          <a:schemeClr val="tx1"/>
        </a:solidFill>
        <a:latin typeface="Arial" charset="0"/>
        <a:ea typeface="Geneva"/>
        <a:cs typeface="Arial" charset="0"/>
      </a:defRPr>
    </a:lvl3pPr>
    <a:lvl4pPr marL="1370013" indent="1588" algn="l" defTabSz="912813" rtl="0" fontAlgn="base">
      <a:spcBef>
        <a:spcPct val="0"/>
      </a:spcBef>
      <a:spcAft>
        <a:spcPct val="0"/>
      </a:spcAft>
      <a:defRPr kern="1200">
        <a:solidFill>
          <a:schemeClr val="tx1"/>
        </a:solidFill>
        <a:latin typeface="Arial" charset="0"/>
        <a:ea typeface="Geneva"/>
        <a:cs typeface="Arial" charset="0"/>
      </a:defRPr>
    </a:lvl4pPr>
    <a:lvl5pPr marL="1827213" indent="1588" algn="l" defTabSz="912813" rtl="0" fontAlgn="base">
      <a:spcBef>
        <a:spcPct val="0"/>
      </a:spcBef>
      <a:spcAft>
        <a:spcPct val="0"/>
      </a:spcAft>
      <a:defRPr kern="1200">
        <a:solidFill>
          <a:schemeClr val="tx1"/>
        </a:solidFill>
        <a:latin typeface="Arial" charset="0"/>
        <a:ea typeface="Geneva"/>
        <a:cs typeface="Arial" charset="0"/>
      </a:defRPr>
    </a:lvl5pPr>
    <a:lvl6pPr marL="2286000" algn="l" defTabSz="914400" rtl="0" eaLnBrk="1" latinLnBrk="0" hangingPunct="1">
      <a:defRPr kern="1200">
        <a:solidFill>
          <a:schemeClr val="tx1"/>
        </a:solidFill>
        <a:latin typeface="Arial" charset="0"/>
        <a:ea typeface="Geneva"/>
        <a:cs typeface="Arial" charset="0"/>
      </a:defRPr>
    </a:lvl6pPr>
    <a:lvl7pPr marL="2743200" algn="l" defTabSz="914400" rtl="0" eaLnBrk="1" latinLnBrk="0" hangingPunct="1">
      <a:defRPr kern="1200">
        <a:solidFill>
          <a:schemeClr val="tx1"/>
        </a:solidFill>
        <a:latin typeface="Arial" charset="0"/>
        <a:ea typeface="Geneva"/>
        <a:cs typeface="Arial" charset="0"/>
      </a:defRPr>
    </a:lvl7pPr>
    <a:lvl8pPr marL="3200400" algn="l" defTabSz="914400" rtl="0" eaLnBrk="1" latinLnBrk="0" hangingPunct="1">
      <a:defRPr kern="1200">
        <a:solidFill>
          <a:schemeClr val="tx1"/>
        </a:solidFill>
        <a:latin typeface="Arial" charset="0"/>
        <a:ea typeface="Geneva"/>
        <a:cs typeface="Arial" charset="0"/>
      </a:defRPr>
    </a:lvl8pPr>
    <a:lvl9pPr marL="3657600" algn="l" defTabSz="914400" rtl="0" eaLnBrk="1" latinLnBrk="0" hangingPunct="1">
      <a:defRPr kern="1200">
        <a:solidFill>
          <a:schemeClr val="tx1"/>
        </a:solidFill>
        <a:latin typeface="Arial" charset="0"/>
        <a:ea typeface="Genev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clrMru>
    <a:srgbClr val="A000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806" autoAdjust="0"/>
    <p:restoredTop sz="80101" autoAdjust="0"/>
  </p:normalViewPr>
  <p:slideViewPr>
    <p:cSldViewPr>
      <p:cViewPr varScale="1">
        <p:scale>
          <a:sx n="37" d="100"/>
          <a:sy n="37" d="100"/>
        </p:scale>
        <p:origin x="678"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82"/>
    </p:cViewPr>
  </p:sorterViewPr>
  <p:notesViewPr>
    <p:cSldViewPr>
      <p:cViewPr varScale="1">
        <p:scale>
          <a:sx n="56" d="100"/>
          <a:sy n="56" d="100"/>
        </p:scale>
        <p:origin x="-282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GB" dirty="0"/>
          </a:p>
        </p:txBody>
      </p:sp>
      <p:sp>
        <p:nvSpPr>
          <p:cNvPr id="1515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Geneva" charset="0"/>
              </a:defRPr>
            </a:lvl1pPr>
          </a:lstStyle>
          <a:p>
            <a:pPr>
              <a:defRPr/>
            </a:pPr>
            <a:fld id="{FCA3C5E0-3E78-4CDF-916A-3A42F1FB863F}" type="datetimeFigureOut">
              <a:rPr lang="en-US"/>
              <a:pPr>
                <a:defRPr/>
              </a:pPr>
              <a:t>11/10/2016</a:t>
            </a:fld>
            <a:endParaRPr lang="en-US" dirty="0"/>
          </a:p>
        </p:txBody>
      </p:sp>
      <p:sp>
        <p:nvSpPr>
          <p:cNvPr id="1515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GB" dirty="0"/>
          </a:p>
        </p:txBody>
      </p:sp>
      <p:sp>
        <p:nvSpPr>
          <p:cNvPr id="1515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Geneva" charset="0"/>
              </a:defRPr>
            </a:lvl1pPr>
          </a:lstStyle>
          <a:p>
            <a:pPr>
              <a:defRPr/>
            </a:pPr>
            <a:fld id="{97540DA7-8C8C-4F23-BC83-122780DB8C9B}" type="slidenum">
              <a:rPr lang="en-US"/>
              <a:pPr>
                <a:defRPr/>
              </a:pPr>
              <a:t>‹#›</a:t>
            </a:fld>
            <a:endParaRPr lang="en-US" dirty="0"/>
          </a:p>
        </p:txBody>
      </p:sp>
    </p:spTree>
    <p:extLst>
      <p:ext uri="{BB962C8B-B14F-4D97-AF65-F5344CB8AC3E}">
        <p14:creationId xmlns:p14="http://schemas.microsoft.com/office/powerpoint/2010/main" val="377625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239" fontAlgn="auto">
              <a:spcBef>
                <a:spcPts val="0"/>
              </a:spcBef>
              <a:spcAft>
                <a:spcPts val="0"/>
              </a:spcAft>
              <a:defRPr sz="1200">
                <a:latin typeface="+mn-lt"/>
                <a:ea typeface="+mn-ea"/>
                <a:cs typeface="+mn-cs"/>
              </a:defRPr>
            </a:lvl1pPr>
          </a:lstStyle>
          <a:p>
            <a:pPr>
              <a:defRPr/>
            </a:pPr>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Geneva" charset="0"/>
              </a:defRPr>
            </a:lvl1pPr>
          </a:lstStyle>
          <a:p>
            <a:pPr>
              <a:defRPr/>
            </a:pPr>
            <a:fld id="{DE6E7142-2D88-48FF-A4F2-DD74BB5BDCD4}" type="datetimeFigureOut">
              <a:rPr lang="en-US"/>
              <a:pPr>
                <a:defRPr/>
              </a:pPr>
              <a:t>11/10/2016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14239" fontAlgn="auto">
              <a:spcBef>
                <a:spcPts val="0"/>
              </a:spcBef>
              <a:spcAft>
                <a:spcPts val="0"/>
              </a:spcAft>
              <a:defRPr sz="1200">
                <a:latin typeface="+mn-lt"/>
                <a:ea typeface="+mn-ea"/>
                <a:cs typeface="+mn-cs"/>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Geneva" charset="0"/>
              </a:defRPr>
            </a:lvl1pPr>
          </a:lstStyle>
          <a:p>
            <a:pPr>
              <a:defRPr/>
            </a:pPr>
            <a:fld id="{274CE56E-F335-4DE4-9E88-A38BC966300D}" type="slidenum">
              <a:rPr lang="en-US"/>
              <a:pPr>
                <a:defRPr/>
              </a:pPr>
              <a:t>‹#›</a:t>
            </a:fld>
            <a:endParaRPr lang="en-US" dirty="0"/>
          </a:p>
        </p:txBody>
      </p:sp>
    </p:spTree>
    <p:extLst>
      <p:ext uri="{BB962C8B-B14F-4D97-AF65-F5344CB8AC3E}">
        <p14:creationId xmlns:p14="http://schemas.microsoft.com/office/powerpoint/2010/main" val="11212629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Geneva" charset="0"/>
        <a:cs typeface="Geneva"/>
      </a:defRPr>
    </a:lvl1pPr>
    <a:lvl2pPr marL="457200" algn="l" rtl="0" eaLnBrk="0" fontAlgn="base" hangingPunct="0">
      <a:spcBef>
        <a:spcPct val="30000"/>
      </a:spcBef>
      <a:spcAft>
        <a:spcPct val="0"/>
      </a:spcAft>
      <a:defRPr sz="1200" kern="1200">
        <a:solidFill>
          <a:schemeClr val="tx1"/>
        </a:solidFill>
        <a:latin typeface="+mn-lt"/>
        <a:ea typeface="Geneva" charset="0"/>
        <a:cs typeface="Geneva"/>
      </a:defRPr>
    </a:lvl2pPr>
    <a:lvl3pPr marL="914400" algn="l" rtl="0" eaLnBrk="0" fontAlgn="base" hangingPunct="0">
      <a:spcBef>
        <a:spcPct val="30000"/>
      </a:spcBef>
      <a:spcAft>
        <a:spcPct val="0"/>
      </a:spcAft>
      <a:defRPr sz="1200" kern="1200">
        <a:solidFill>
          <a:schemeClr val="tx1"/>
        </a:solidFill>
        <a:latin typeface="+mn-lt"/>
        <a:ea typeface="Geneva" charset="0"/>
        <a:cs typeface="Geneva"/>
      </a:defRPr>
    </a:lvl3pPr>
    <a:lvl4pPr marL="1371600" algn="l" rtl="0" eaLnBrk="0" fontAlgn="base" hangingPunct="0">
      <a:spcBef>
        <a:spcPct val="30000"/>
      </a:spcBef>
      <a:spcAft>
        <a:spcPct val="0"/>
      </a:spcAft>
      <a:defRPr sz="1200" kern="1200">
        <a:solidFill>
          <a:schemeClr val="tx1"/>
        </a:solidFill>
        <a:latin typeface="+mn-lt"/>
        <a:ea typeface="Geneva" charset="0"/>
        <a:cs typeface="Geneva"/>
      </a:defRPr>
    </a:lvl4pPr>
    <a:lvl5pPr marL="1828800" algn="l" rtl="0" eaLnBrk="0" fontAlgn="base" hangingPunct="0">
      <a:spcBef>
        <a:spcPct val="30000"/>
      </a:spcBef>
      <a:spcAft>
        <a:spcPct val="0"/>
      </a:spcAft>
      <a:defRPr sz="1200" kern="1200">
        <a:solidFill>
          <a:schemeClr val="tx1"/>
        </a:solidFill>
        <a:latin typeface="+mn-lt"/>
        <a:ea typeface="Geneva" charset="0"/>
        <a:cs typeface="Genev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a:lstStyle/>
          <a:p>
            <a:endParaRPr lang="en-US" dirty="0" smtClean="0">
              <a:ea typeface="Geneva"/>
            </a:endParaRPr>
          </a:p>
        </p:txBody>
      </p:sp>
      <p:sp>
        <p:nvSpPr>
          <p:cNvPr id="41987" name="Slide Number Placeholder 3"/>
          <p:cNvSpPr>
            <a:spLocks noGrp="1"/>
          </p:cNvSpPr>
          <p:nvPr>
            <p:ph type="sldNum" sz="quarter" idx="5"/>
          </p:nvPr>
        </p:nvSpPr>
        <p:spPr bwMode="auto">
          <a:noFill/>
          <a:ln>
            <a:miter lim="800000"/>
            <a:headEnd/>
            <a:tailEnd/>
          </a:ln>
        </p:spPr>
        <p:txBody>
          <a:bodyPr/>
          <a:lstStyle/>
          <a:p>
            <a:fld id="{C4E034D5-572F-43ED-BF29-5E2FDE7C3897}" type="slidenum">
              <a:rPr lang="en-US" smtClean="0">
                <a:latin typeface="Calibri" pitchFamily="34" charset="0"/>
                <a:ea typeface="Geneva"/>
                <a:cs typeface="Geneva"/>
              </a:rPr>
              <a:pPr/>
              <a:t>0</a:t>
            </a:fld>
            <a:endParaRPr lang="en-US" dirty="0" smtClean="0">
              <a:latin typeface="Calibri" pitchFamily="34" charset="0"/>
              <a:ea typeface="Geneva"/>
              <a:cs typeface="Geneva"/>
            </a:endParaRPr>
          </a:p>
        </p:txBody>
      </p:sp>
    </p:spTree>
    <p:extLst>
      <p:ext uri="{BB962C8B-B14F-4D97-AF65-F5344CB8AC3E}">
        <p14:creationId xmlns:p14="http://schemas.microsoft.com/office/powerpoint/2010/main" val="3900330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10000"/>
          </a:bodyPr>
          <a:lstStyle/>
          <a:p>
            <a:pPr>
              <a:defRPr/>
            </a:pPr>
            <a:r>
              <a:rPr lang="en-US" dirty="0" smtClean="0">
                <a:cs typeface="+mn-cs"/>
              </a:rPr>
              <a:t>Women’s views that the </a:t>
            </a:r>
            <a:r>
              <a:rPr lang="en-US" sz="1600" b="1" dirty="0" smtClean="0">
                <a:cs typeface="+mn-cs"/>
              </a:rPr>
              <a:t>environment</a:t>
            </a:r>
            <a:r>
              <a:rPr lang="en-US" dirty="0" smtClean="0">
                <a:cs typeface="+mn-cs"/>
              </a:rPr>
              <a:t> could be </a:t>
            </a:r>
            <a:r>
              <a:rPr lang="en-US" b="1" dirty="0" smtClean="0">
                <a:cs typeface="+mn-cs"/>
              </a:rPr>
              <a:t>enabling</a:t>
            </a:r>
            <a:r>
              <a:rPr lang="en-US" dirty="0" smtClean="0">
                <a:cs typeface="+mn-cs"/>
              </a:rPr>
              <a:t> to a natural birth reflects a body of literature on this subject.</a:t>
            </a:r>
          </a:p>
          <a:p>
            <a:pPr>
              <a:defRPr/>
            </a:pPr>
            <a:endParaRPr lang="en-US" dirty="0" smtClean="0">
              <a:cs typeface="+mn-cs"/>
            </a:endParaRPr>
          </a:p>
          <a:p>
            <a:pPr>
              <a:defRPr/>
            </a:pPr>
            <a:r>
              <a:rPr lang="en-US" dirty="0" smtClean="0">
                <a:cs typeface="+mn-cs"/>
              </a:rPr>
              <a:t>give themselves the best chance a </a:t>
            </a:r>
            <a:r>
              <a:rPr lang="en-US" b="1" dirty="0" smtClean="0">
                <a:cs typeface="+mn-cs"/>
              </a:rPr>
              <a:t>natural</a:t>
            </a:r>
            <a:r>
              <a:rPr lang="en-US" dirty="0" smtClean="0">
                <a:cs typeface="+mn-cs"/>
              </a:rPr>
              <a:t> birth. </a:t>
            </a:r>
          </a:p>
          <a:p>
            <a:pPr>
              <a:defRPr/>
            </a:pPr>
            <a:endParaRPr lang="en-US" dirty="0" smtClean="0">
              <a:cs typeface="+mn-cs"/>
            </a:endParaRPr>
          </a:p>
          <a:p>
            <a:pPr>
              <a:defRPr/>
            </a:pPr>
            <a:r>
              <a:rPr lang="en-US" dirty="0" smtClean="0">
                <a:cs typeface="+mn-cs"/>
              </a:rPr>
              <a:t>They </a:t>
            </a:r>
            <a:r>
              <a:rPr lang="en-US" b="1" dirty="0" smtClean="0">
                <a:cs typeface="+mn-cs"/>
              </a:rPr>
              <a:t>perceived</a:t>
            </a:r>
            <a:r>
              <a:rPr lang="en-US" dirty="0" smtClean="0">
                <a:cs typeface="+mn-cs"/>
              </a:rPr>
              <a:t> </a:t>
            </a:r>
            <a:r>
              <a:rPr lang="en-US" b="1" dirty="0" smtClean="0">
                <a:cs typeface="+mn-cs"/>
              </a:rPr>
              <a:t>natural</a:t>
            </a:r>
            <a:r>
              <a:rPr lang="en-US" dirty="0" smtClean="0">
                <a:cs typeface="+mn-cs"/>
              </a:rPr>
              <a:t> birth was only possible </a:t>
            </a:r>
            <a:r>
              <a:rPr lang="en-US" b="1" dirty="0" smtClean="0">
                <a:cs typeface="+mn-cs"/>
              </a:rPr>
              <a:t>outside</a:t>
            </a:r>
            <a:r>
              <a:rPr lang="en-US" dirty="0" smtClean="0">
                <a:cs typeface="+mn-cs"/>
              </a:rPr>
              <a:t> of the obstetric unit (OU). </a:t>
            </a:r>
          </a:p>
          <a:p>
            <a:pPr>
              <a:defRPr/>
            </a:pPr>
            <a:endParaRPr lang="en-US" dirty="0" smtClean="0">
              <a:cs typeface="+mn-cs"/>
            </a:endParaRPr>
          </a:p>
          <a:p>
            <a:pPr>
              <a:defRPr/>
            </a:pPr>
            <a:r>
              <a:rPr lang="en-US" dirty="0" smtClean="0">
                <a:cs typeface="+mn-cs"/>
              </a:rPr>
              <a:t>The </a:t>
            </a:r>
            <a:r>
              <a:rPr lang="en-US" b="1" dirty="0" smtClean="0">
                <a:cs typeface="+mn-cs"/>
              </a:rPr>
              <a:t>environment</a:t>
            </a:r>
            <a:r>
              <a:rPr lang="en-US" dirty="0" smtClean="0">
                <a:cs typeface="+mn-cs"/>
              </a:rPr>
              <a:t>, </a:t>
            </a:r>
            <a:r>
              <a:rPr lang="en-US" b="1" dirty="0" smtClean="0">
                <a:cs typeface="+mn-cs"/>
              </a:rPr>
              <a:t>facilities</a:t>
            </a:r>
            <a:r>
              <a:rPr lang="en-US" dirty="0" smtClean="0">
                <a:cs typeface="+mn-cs"/>
              </a:rPr>
              <a:t> and </a:t>
            </a:r>
            <a:r>
              <a:rPr lang="en-US" b="1" dirty="0" smtClean="0">
                <a:cs typeface="+mn-cs"/>
              </a:rPr>
              <a:t>culture</a:t>
            </a:r>
            <a:r>
              <a:rPr lang="en-US" dirty="0" smtClean="0">
                <a:cs typeface="+mn-cs"/>
              </a:rPr>
              <a:t> of the midwife led unit (MLU) appealed to the women. </a:t>
            </a:r>
          </a:p>
          <a:p>
            <a:pPr>
              <a:defRPr/>
            </a:pPr>
            <a:endParaRPr lang="en-US" dirty="0" smtClean="0">
              <a:cs typeface="+mn-cs"/>
            </a:endParaRPr>
          </a:p>
          <a:p>
            <a:pPr>
              <a:defRPr/>
            </a:pPr>
            <a:r>
              <a:rPr lang="en-US" dirty="0" smtClean="0">
                <a:cs typeface="+mn-cs"/>
              </a:rPr>
              <a:t>There was a desire for </a:t>
            </a:r>
            <a:r>
              <a:rPr lang="en-US" b="1" dirty="0" smtClean="0">
                <a:cs typeface="+mn-cs"/>
              </a:rPr>
              <a:t>less intervention</a:t>
            </a:r>
            <a:r>
              <a:rPr lang="en-US" dirty="0" smtClean="0">
                <a:cs typeface="+mn-cs"/>
              </a:rPr>
              <a:t>: To avoid intervention, women felt they needed to avoid the OU.</a:t>
            </a:r>
          </a:p>
          <a:p>
            <a:pPr>
              <a:defRPr/>
            </a:pPr>
            <a:endParaRPr lang="en-US" dirty="0" smtClean="0">
              <a:cs typeface="+mn-cs"/>
            </a:endParaRPr>
          </a:p>
          <a:p>
            <a:pPr>
              <a:defRPr/>
            </a:pPr>
            <a:r>
              <a:rPr lang="en-US" b="1" dirty="0" smtClean="0">
                <a:cs typeface="+mn-cs"/>
              </a:rPr>
              <a:t>freedom</a:t>
            </a:r>
            <a:r>
              <a:rPr lang="en-US" dirty="0" smtClean="0">
                <a:cs typeface="+mn-cs"/>
              </a:rPr>
              <a:t> </a:t>
            </a:r>
            <a:r>
              <a:rPr lang="en-US" b="1" dirty="0" smtClean="0">
                <a:cs typeface="+mn-cs"/>
              </a:rPr>
              <a:t>movement</a:t>
            </a:r>
            <a:r>
              <a:rPr lang="en-US" dirty="0" smtClean="0">
                <a:cs typeface="+mn-cs"/>
              </a:rPr>
              <a:t>  - </a:t>
            </a:r>
            <a:r>
              <a:rPr lang="en-US" b="1" dirty="0" smtClean="0">
                <a:cs typeface="+mn-cs"/>
              </a:rPr>
              <a:t>limited</a:t>
            </a:r>
            <a:r>
              <a:rPr lang="en-US" dirty="0" smtClean="0">
                <a:cs typeface="+mn-cs"/>
              </a:rPr>
              <a:t> mobility caused by </a:t>
            </a:r>
            <a:r>
              <a:rPr lang="en-US" b="1" dirty="0" smtClean="0">
                <a:cs typeface="+mn-cs"/>
              </a:rPr>
              <a:t>CFM</a:t>
            </a:r>
            <a:r>
              <a:rPr lang="en-US" dirty="0" smtClean="0">
                <a:cs typeface="+mn-cs"/>
              </a:rPr>
              <a:t>.</a:t>
            </a:r>
            <a:endParaRPr lang="en-GB" dirty="0" smtClean="0">
              <a:cs typeface="+mn-cs"/>
            </a:endParaRPr>
          </a:p>
          <a:p>
            <a:pPr>
              <a:defRPr/>
            </a:pPr>
            <a:endParaRPr lang="en-US" dirty="0" smtClean="0">
              <a:cs typeface="+mn-cs"/>
            </a:endParaRPr>
          </a:p>
          <a:p>
            <a:pPr>
              <a:defRPr/>
            </a:pPr>
            <a:r>
              <a:rPr lang="en-US" b="1" dirty="0" smtClean="0">
                <a:cs typeface="+mn-cs"/>
              </a:rPr>
              <a:t>use water for labour and birth </a:t>
            </a:r>
            <a:r>
              <a:rPr lang="en-US" dirty="0" smtClean="0">
                <a:cs typeface="+mn-cs"/>
              </a:rPr>
              <a:t>most frequently given indication for </a:t>
            </a:r>
            <a:r>
              <a:rPr lang="en-US" b="1" dirty="0" smtClean="0">
                <a:cs typeface="+mn-cs"/>
              </a:rPr>
              <a:t>choosing the MLU</a:t>
            </a:r>
            <a:r>
              <a:rPr lang="en-US" dirty="0" smtClean="0">
                <a:cs typeface="+mn-cs"/>
              </a:rPr>
              <a:t>. </a:t>
            </a:r>
            <a:endParaRPr lang="en-GB" dirty="0" smtClean="0">
              <a:cs typeface="+mn-cs"/>
            </a:endParaRPr>
          </a:p>
          <a:p>
            <a:pPr>
              <a:defRPr/>
            </a:pPr>
            <a:endParaRPr lang="en-US" dirty="0" smtClean="0">
              <a:cs typeface="+mn-cs"/>
            </a:endParaRPr>
          </a:p>
          <a:p>
            <a:pPr>
              <a:defRPr/>
            </a:pPr>
            <a:r>
              <a:rPr lang="en-US" b="1" dirty="0" smtClean="0">
                <a:cs typeface="+mn-cs"/>
              </a:rPr>
              <a:t>co-located </a:t>
            </a:r>
            <a:r>
              <a:rPr lang="en-US" dirty="0" smtClean="0">
                <a:cs typeface="+mn-cs"/>
              </a:rPr>
              <a:t>seen as </a:t>
            </a:r>
            <a:r>
              <a:rPr lang="en-US" b="1" dirty="0" smtClean="0">
                <a:cs typeface="+mn-cs"/>
              </a:rPr>
              <a:t>mediating the risks</a:t>
            </a:r>
            <a:r>
              <a:rPr lang="en-US" dirty="0" smtClean="0">
                <a:cs typeface="+mn-cs"/>
              </a:rPr>
              <a:t>. </a:t>
            </a:r>
            <a:endParaRPr lang="en-GB" dirty="0" smtClean="0">
              <a:cs typeface="+mn-cs"/>
            </a:endParaRPr>
          </a:p>
          <a:p>
            <a:pPr>
              <a:defRPr/>
            </a:pPr>
            <a:endParaRPr lang="en-US" dirty="0">
              <a:cs typeface="+mn-cs"/>
            </a:endParaRPr>
          </a:p>
        </p:txBody>
      </p:sp>
      <p:sp>
        <p:nvSpPr>
          <p:cNvPr id="60419" name="Slide Number Placeholder 3"/>
          <p:cNvSpPr>
            <a:spLocks noGrp="1"/>
          </p:cNvSpPr>
          <p:nvPr>
            <p:ph type="sldNum" sz="quarter" idx="5"/>
          </p:nvPr>
        </p:nvSpPr>
        <p:spPr bwMode="auto">
          <a:noFill/>
          <a:ln>
            <a:miter lim="800000"/>
            <a:headEnd/>
            <a:tailEnd/>
          </a:ln>
        </p:spPr>
        <p:txBody>
          <a:bodyPr/>
          <a:lstStyle/>
          <a:p>
            <a:fld id="{275EFC52-D2F5-462E-93F1-4210AF7E8ACF}" type="slidenum">
              <a:rPr lang="en-US" smtClean="0">
                <a:latin typeface="Calibri" pitchFamily="34" charset="0"/>
                <a:ea typeface="Geneva"/>
                <a:cs typeface="Geneva"/>
              </a:rPr>
              <a:pPr/>
              <a:t>14</a:t>
            </a:fld>
            <a:endParaRPr lang="en-US" dirty="0" smtClean="0">
              <a:latin typeface="Calibri" pitchFamily="34" charset="0"/>
              <a:ea typeface="Geneva"/>
              <a:cs typeface="Geneva"/>
            </a:endParaRPr>
          </a:p>
        </p:txBody>
      </p:sp>
    </p:spTree>
    <p:extLst>
      <p:ext uri="{BB962C8B-B14F-4D97-AF65-F5344CB8AC3E}">
        <p14:creationId xmlns:p14="http://schemas.microsoft.com/office/powerpoint/2010/main" val="1196881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endParaRPr lang="en-US" dirty="0" smtClean="0">
              <a:cs typeface="+mn-cs"/>
            </a:endParaRPr>
          </a:p>
          <a:p>
            <a:pPr>
              <a:defRPr/>
            </a:pPr>
            <a:r>
              <a:rPr lang="en-US" dirty="0" smtClean="0">
                <a:cs typeface="+mn-cs"/>
              </a:rPr>
              <a:t>Findings demonstrate </a:t>
            </a:r>
            <a:r>
              <a:rPr lang="en-US" b="1" dirty="0" smtClean="0">
                <a:cs typeface="+mn-cs"/>
              </a:rPr>
              <a:t>clinicians</a:t>
            </a:r>
            <a:r>
              <a:rPr lang="en-US" dirty="0" smtClean="0">
                <a:cs typeface="+mn-cs"/>
              </a:rPr>
              <a:t> continue to </a:t>
            </a:r>
            <a:r>
              <a:rPr lang="en-US" b="1" dirty="0" smtClean="0">
                <a:cs typeface="+mn-cs"/>
              </a:rPr>
              <a:t>struggle</a:t>
            </a:r>
            <a:r>
              <a:rPr lang="en-US" dirty="0" smtClean="0">
                <a:cs typeface="+mn-cs"/>
              </a:rPr>
              <a:t> with </a:t>
            </a:r>
            <a:r>
              <a:rPr lang="en-US" b="1" dirty="0" smtClean="0">
                <a:cs typeface="+mn-cs"/>
              </a:rPr>
              <a:t>communication of risk</a:t>
            </a:r>
          </a:p>
          <a:p>
            <a:pPr>
              <a:defRPr/>
            </a:pPr>
            <a:endParaRPr lang="en-US" dirty="0" smtClean="0">
              <a:cs typeface="+mn-cs"/>
            </a:endParaRPr>
          </a:p>
          <a:p>
            <a:pPr>
              <a:defRPr/>
            </a:pPr>
            <a:r>
              <a:rPr lang="en-US" b="1" dirty="0" smtClean="0">
                <a:cs typeface="+mn-cs"/>
              </a:rPr>
              <a:t>Prevented</a:t>
            </a:r>
            <a:r>
              <a:rPr lang="en-US" dirty="0" smtClean="0">
                <a:cs typeface="+mn-cs"/>
              </a:rPr>
              <a:t> women receiving the necessary </a:t>
            </a:r>
            <a:r>
              <a:rPr lang="en-US" b="1" dirty="0" smtClean="0">
                <a:cs typeface="+mn-cs"/>
              </a:rPr>
              <a:t>information</a:t>
            </a:r>
            <a:r>
              <a:rPr lang="en-US" dirty="0" smtClean="0">
                <a:cs typeface="+mn-cs"/>
              </a:rPr>
              <a:t> with which to make </a:t>
            </a:r>
            <a:r>
              <a:rPr lang="en-US" b="1" dirty="0" smtClean="0">
                <a:cs typeface="+mn-cs"/>
              </a:rPr>
              <a:t>informed choices. </a:t>
            </a:r>
          </a:p>
          <a:p>
            <a:pPr>
              <a:defRPr/>
            </a:pPr>
            <a:endParaRPr lang="en-US" b="1" dirty="0" smtClean="0">
              <a:cs typeface="+mn-cs"/>
            </a:endParaRPr>
          </a:p>
          <a:p>
            <a:pPr>
              <a:defRPr/>
            </a:pPr>
            <a:r>
              <a:rPr lang="en-US" b="1" dirty="0" smtClean="0">
                <a:cs typeface="+mn-cs"/>
              </a:rPr>
              <a:t>Women spoke of being talked at:</a:t>
            </a:r>
          </a:p>
          <a:p>
            <a:pPr>
              <a:defRPr/>
            </a:pPr>
            <a:endParaRPr lang="en-US" b="1" dirty="0" smtClean="0">
              <a:cs typeface="+mn-cs"/>
            </a:endParaRPr>
          </a:p>
          <a:p>
            <a:pPr>
              <a:defRPr/>
            </a:pPr>
            <a:r>
              <a:rPr lang="en-US" i="1" u="sng" dirty="0" smtClean="0">
                <a:cs typeface="+mn-cs"/>
              </a:rPr>
              <a:t>‘</a:t>
            </a:r>
            <a:r>
              <a:rPr lang="en-US" i="1" dirty="0" smtClean="0">
                <a:cs typeface="+mn-cs"/>
              </a:rPr>
              <a:t>Well she wrote it down … it was almost in Latin. [Laughs] While she was scribbling away she was saying what they were going to do, it wasn’t … ‘How do you feel about this? Can we do this after this if you’re not comfortable with this?’ It was nothing like that, it was … writing, saying what was going to happen, writing, saying what’s happened … it felt like being on a conveyor belt: this comes then this comes then this comes, and I felt like, so what am I doing between all this happening to me?’ (OG0015, multiple pregnancy)</a:t>
            </a:r>
          </a:p>
          <a:p>
            <a:pPr>
              <a:defRPr/>
            </a:pPr>
            <a:endParaRPr lang="en-US" b="1" dirty="0" smtClean="0">
              <a:cs typeface="+mn-cs"/>
            </a:endParaRPr>
          </a:p>
          <a:p>
            <a:pPr>
              <a:defRPr/>
            </a:pPr>
            <a:r>
              <a:rPr lang="en-US" b="1" dirty="0" smtClean="0">
                <a:cs typeface="+mn-cs"/>
              </a:rPr>
              <a:t>Made to feel little or silly if they had an opinion:</a:t>
            </a:r>
          </a:p>
          <a:p>
            <a:pPr>
              <a:defRPr/>
            </a:pPr>
            <a:endParaRPr lang="en-US" b="1" dirty="0" smtClean="0">
              <a:cs typeface="+mn-cs"/>
            </a:endParaRPr>
          </a:p>
          <a:p>
            <a:pPr>
              <a:defRPr/>
            </a:pPr>
            <a:r>
              <a:rPr lang="en-US" b="1" dirty="0" smtClean="0">
                <a:cs typeface="+mn-cs"/>
              </a:rPr>
              <a:t> </a:t>
            </a:r>
            <a:r>
              <a:rPr lang="en-US" i="1" dirty="0" smtClean="0">
                <a:cs typeface="+mn-cs"/>
              </a:rPr>
              <a:t>I think what really upset me before we saw [name of consultant midwife] was these people who looked like they’d just read a textbook, they weren’t willing to take into account that I was an educated person who had my own intuition, feelings, knowledge about the situation, there was this sort of totally anal response that if my platelet level was 100 then I was fine, if it was 99 I was about to die. They were just so rigid about it, I thought that was quite pathetic, I thought it should be left up to me to make the decision, being a responsible person.’ (OG0007, thrombocytopenia)</a:t>
            </a:r>
            <a:r>
              <a:rPr lang="en-GB" dirty="0" smtClean="0">
                <a:cs typeface="+mn-cs"/>
              </a:rPr>
              <a:t> </a:t>
            </a:r>
          </a:p>
          <a:p>
            <a:pPr>
              <a:defRPr/>
            </a:pPr>
            <a:endParaRPr lang="en-US" b="1" dirty="0" smtClean="0">
              <a:cs typeface="+mn-cs"/>
            </a:endParaRPr>
          </a:p>
          <a:p>
            <a:pPr>
              <a:defRPr/>
            </a:pPr>
            <a:r>
              <a:rPr lang="en-US" b="1" dirty="0" smtClean="0">
                <a:cs typeface="+mn-cs"/>
              </a:rPr>
              <a:t>Some found they were given conflicting advice by different clinicians or between different pregnancies:</a:t>
            </a:r>
            <a:endParaRPr lang="en-US" i="1" dirty="0" smtClean="0">
              <a:cs typeface="+mn-cs"/>
            </a:endParaRPr>
          </a:p>
          <a:p>
            <a:pPr>
              <a:defRPr/>
            </a:pPr>
            <a:endParaRPr lang="en-US" dirty="0" smtClean="0">
              <a:cs typeface="+mn-cs"/>
            </a:endParaRPr>
          </a:p>
          <a:p>
            <a:pPr>
              <a:defRPr/>
            </a:pPr>
            <a:r>
              <a:rPr lang="en-US" i="1" dirty="0" smtClean="0">
                <a:cs typeface="+mn-cs"/>
              </a:rPr>
              <a:t>‘For my second pregnancy I had to go and see a consultant who told me if I had a home birth I’d bleed to death on the carpet! [Laughs] Which wasn’t particularly confidence-filling! [Laughs] … third time I went to see [name], who was really nice and explained everything … quite sensibly. He was fine for me to go to [MLU] and explained the risks … so I suppose I was far more informed the third time around.’ (OG0009, risk of haemorrhage)</a:t>
            </a:r>
            <a:endParaRPr lang="en-GB" dirty="0" smtClean="0">
              <a:cs typeface="+mn-cs"/>
            </a:endParaRPr>
          </a:p>
          <a:p>
            <a:pPr>
              <a:defRPr/>
            </a:pPr>
            <a:endParaRPr lang="en-US" dirty="0" smtClean="0">
              <a:cs typeface="+mn-cs"/>
            </a:endParaRPr>
          </a:p>
          <a:p>
            <a:pPr>
              <a:defRPr/>
            </a:pPr>
            <a:r>
              <a:rPr lang="en-US" dirty="0" smtClean="0">
                <a:cs typeface="+mn-cs"/>
              </a:rPr>
              <a:t>An element of </a:t>
            </a:r>
            <a:r>
              <a:rPr lang="en-US" b="1" dirty="0" smtClean="0">
                <a:cs typeface="+mn-cs"/>
              </a:rPr>
              <a:t>shroud waving </a:t>
            </a:r>
            <a:r>
              <a:rPr lang="en-US" dirty="0" smtClean="0">
                <a:cs typeface="+mn-cs"/>
              </a:rPr>
              <a:t>was evident in several examples.</a:t>
            </a:r>
          </a:p>
          <a:p>
            <a:pPr>
              <a:defRPr/>
            </a:pPr>
            <a:endParaRPr lang="en-US" dirty="0" smtClean="0">
              <a:cs typeface="+mn-cs"/>
            </a:endParaRPr>
          </a:p>
          <a:p>
            <a:pPr>
              <a:defRPr/>
            </a:pPr>
            <a:r>
              <a:rPr lang="en-US" dirty="0" smtClean="0">
                <a:cs typeface="+mn-cs"/>
              </a:rPr>
              <a:t>However, one woman spoke very highly of the</a:t>
            </a:r>
            <a:r>
              <a:rPr lang="en-US" u="sng" dirty="0" smtClean="0">
                <a:cs typeface="+mn-cs"/>
              </a:rPr>
              <a:t> </a:t>
            </a:r>
            <a:r>
              <a:rPr lang="en-US" dirty="0" smtClean="0">
                <a:cs typeface="+mn-cs"/>
              </a:rPr>
              <a:t>consultant obstetrician</a:t>
            </a:r>
            <a:r>
              <a:rPr lang="en-US" u="sng" dirty="0" smtClean="0">
                <a:cs typeface="+mn-cs"/>
              </a:rPr>
              <a:t> </a:t>
            </a:r>
            <a:r>
              <a:rPr lang="en-US" dirty="0" smtClean="0">
                <a:cs typeface="+mn-cs"/>
              </a:rPr>
              <a:t>and their first interaction:</a:t>
            </a:r>
            <a:endParaRPr lang="en-GB" dirty="0" smtClean="0">
              <a:cs typeface="+mn-cs"/>
            </a:endParaRPr>
          </a:p>
          <a:p>
            <a:pPr>
              <a:defRPr/>
            </a:pPr>
            <a:r>
              <a:rPr lang="en-US" i="1" dirty="0" smtClean="0">
                <a:cs typeface="+mn-cs"/>
              </a:rPr>
              <a:t> </a:t>
            </a:r>
            <a:endParaRPr lang="en-GB" dirty="0" smtClean="0">
              <a:cs typeface="+mn-cs"/>
            </a:endParaRPr>
          </a:p>
          <a:p>
            <a:pPr>
              <a:defRPr/>
            </a:pPr>
            <a:r>
              <a:rPr lang="en-US" i="1" dirty="0" smtClean="0">
                <a:cs typeface="+mn-cs"/>
              </a:rPr>
              <a:t>‘He was brilliant, because he’d asked us what we were hoping for. He said, ‘OK, so your options are we could either book you in next week for elective Caesarean or I can go and see if [name of consultant midwife]’s available now to speak to. He was actually really pro-trying for a natural delivery if possible, thinking is starting to change, and yeah, telling us about the different studies about safety of breech deliveries versus electives and all that.’ (OG0026, breech presentation)</a:t>
            </a:r>
            <a:endParaRPr lang="en-GB" dirty="0" smtClean="0">
              <a:cs typeface="+mn-cs"/>
            </a:endParaRPr>
          </a:p>
          <a:p>
            <a:pPr>
              <a:defRPr/>
            </a:pPr>
            <a:r>
              <a:rPr lang="en-US" i="1" dirty="0" smtClean="0">
                <a:cs typeface="+mn-cs"/>
              </a:rPr>
              <a:t> </a:t>
            </a:r>
            <a:endParaRPr lang="en-GB" dirty="0" smtClean="0">
              <a:cs typeface="+mn-cs"/>
            </a:endParaRPr>
          </a:p>
          <a:p>
            <a:pPr>
              <a:defRPr/>
            </a:pPr>
            <a:r>
              <a:rPr lang="en-US" dirty="0" smtClean="0">
                <a:cs typeface="+mn-cs"/>
              </a:rPr>
              <a:t>This was in contrast to an earlier conversation with a midwife sonographer:</a:t>
            </a:r>
            <a:endParaRPr lang="en-GB" dirty="0" smtClean="0">
              <a:cs typeface="+mn-cs"/>
            </a:endParaRPr>
          </a:p>
          <a:p>
            <a:pPr>
              <a:defRPr/>
            </a:pPr>
            <a:r>
              <a:rPr lang="en-US" i="1" dirty="0" smtClean="0">
                <a:cs typeface="+mn-cs"/>
              </a:rPr>
              <a:t> </a:t>
            </a:r>
            <a:endParaRPr lang="en-GB" dirty="0" smtClean="0">
              <a:cs typeface="+mn-cs"/>
            </a:endParaRPr>
          </a:p>
          <a:p>
            <a:pPr>
              <a:defRPr/>
            </a:pPr>
            <a:r>
              <a:rPr lang="en-US" i="1" dirty="0" smtClean="0">
                <a:cs typeface="+mn-cs"/>
              </a:rPr>
              <a:t>‘She’d said the words, ‘It is your choice,’ but it didn’t feel like we really had a choice. Or it felt like if we made the choice to not have the elective </a:t>
            </a:r>
            <a:r>
              <a:rPr lang="en-US" i="1" u="sng" dirty="0" smtClean="0">
                <a:cs typeface="+mn-cs"/>
              </a:rPr>
              <a:t>c</a:t>
            </a:r>
            <a:r>
              <a:rPr lang="en-US" i="1" dirty="0" smtClean="0">
                <a:cs typeface="+mn-cs"/>
              </a:rPr>
              <a:t>aesarean it was the wrong choice. (OG0026, breech presentation)</a:t>
            </a:r>
            <a:endParaRPr lang="en-GB" dirty="0" smtClean="0">
              <a:cs typeface="+mn-cs"/>
            </a:endParaRPr>
          </a:p>
          <a:p>
            <a:pPr>
              <a:defRPr/>
            </a:pPr>
            <a:endParaRPr lang="en-US" dirty="0">
              <a:cs typeface="+mn-cs"/>
            </a:endParaRPr>
          </a:p>
        </p:txBody>
      </p:sp>
      <p:sp>
        <p:nvSpPr>
          <p:cNvPr id="62467" name="Slide Number Placeholder 3"/>
          <p:cNvSpPr>
            <a:spLocks noGrp="1"/>
          </p:cNvSpPr>
          <p:nvPr>
            <p:ph type="sldNum" sz="quarter" idx="5"/>
          </p:nvPr>
        </p:nvSpPr>
        <p:spPr bwMode="auto">
          <a:noFill/>
          <a:ln>
            <a:miter lim="800000"/>
            <a:headEnd/>
            <a:tailEnd/>
          </a:ln>
        </p:spPr>
        <p:txBody>
          <a:bodyPr/>
          <a:lstStyle/>
          <a:p>
            <a:fld id="{C3A7CE85-5370-47E9-A5C1-BAD866F03B9E}" type="slidenum">
              <a:rPr lang="en-US" smtClean="0">
                <a:latin typeface="Calibri" pitchFamily="34" charset="0"/>
                <a:ea typeface="Geneva"/>
                <a:cs typeface="Geneva"/>
              </a:rPr>
              <a:pPr/>
              <a:t>15</a:t>
            </a:fld>
            <a:endParaRPr lang="en-US" dirty="0" smtClean="0">
              <a:latin typeface="Calibri" pitchFamily="34" charset="0"/>
              <a:ea typeface="Geneva"/>
              <a:cs typeface="Geneva"/>
            </a:endParaRPr>
          </a:p>
        </p:txBody>
      </p:sp>
    </p:spTree>
    <p:extLst>
      <p:ext uri="{BB962C8B-B14F-4D97-AF65-F5344CB8AC3E}">
        <p14:creationId xmlns:p14="http://schemas.microsoft.com/office/powerpoint/2010/main" val="3598615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dirty="0" smtClean="0">
                <a:cs typeface="+mn-cs"/>
              </a:rPr>
              <a:t>the </a:t>
            </a:r>
            <a:r>
              <a:rPr lang="en-US" b="1" dirty="0" smtClean="0">
                <a:cs typeface="+mn-cs"/>
              </a:rPr>
              <a:t>clinic</a:t>
            </a:r>
            <a:r>
              <a:rPr lang="en-US" dirty="0" smtClean="0">
                <a:cs typeface="+mn-cs"/>
              </a:rPr>
              <a:t> enabled women to </a:t>
            </a:r>
            <a:r>
              <a:rPr lang="en-US" b="1" dirty="0" smtClean="0">
                <a:cs typeface="+mn-cs"/>
              </a:rPr>
              <a:t>access</a:t>
            </a:r>
            <a:r>
              <a:rPr lang="en-US" dirty="0" smtClean="0">
                <a:cs typeface="+mn-cs"/>
              </a:rPr>
              <a:t> what they saw as </a:t>
            </a:r>
            <a:r>
              <a:rPr lang="en-US" b="1" dirty="0" smtClean="0">
                <a:cs typeface="+mn-cs"/>
              </a:rPr>
              <a:t>unbiased, honest and fair advice, </a:t>
            </a:r>
            <a:endParaRPr lang="en-US" dirty="0" smtClean="0">
              <a:cs typeface="+mn-cs"/>
            </a:endParaRPr>
          </a:p>
          <a:p>
            <a:pPr>
              <a:defRPr/>
            </a:pPr>
            <a:endParaRPr lang="en-US" dirty="0" smtClean="0">
              <a:cs typeface="+mn-cs"/>
            </a:endParaRPr>
          </a:p>
          <a:p>
            <a:pPr>
              <a:defRPr/>
            </a:pPr>
            <a:r>
              <a:rPr lang="en-US" dirty="0" smtClean="0">
                <a:cs typeface="+mn-cs"/>
              </a:rPr>
              <a:t>they were </a:t>
            </a:r>
            <a:r>
              <a:rPr lang="en-US" b="1" dirty="0" smtClean="0">
                <a:cs typeface="+mn-cs"/>
              </a:rPr>
              <a:t>equal partners </a:t>
            </a:r>
          </a:p>
          <a:p>
            <a:pPr>
              <a:defRPr/>
            </a:pPr>
            <a:endParaRPr lang="en-US" b="1" dirty="0" smtClean="0">
              <a:cs typeface="+mn-cs"/>
            </a:endParaRPr>
          </a:p>
          <a:p>
            <a:pPr>
              <a:defRPr/>
            </a:pPr>
            <a:r>
              <a:rPr lang="en-US" dirty="0" smtClean="0">
                <a:cs typeface="+mn-cs"/>
              </a:rPr>
              <a:t>a sense of </a:t>
            </a:r>
            <a:r>
              <a:rPr lang="en-US" b="1" dirty="0" smtClean="0">
                <a:cs typeface="+mn-cs"/>
              </a:rPr>
              <a:t>control</a:t>
            </a:r>
          </a:p>
          <a:p>
            <a:pPr>
              <a:defRPr/>
            </a:pPr>
            <a:endParaRPr lang="en-US" dirty="0" smtClean="0">
              <a:cs typeface="+mn-cs"/>
            </a:endParaRPr>
          </a:p>
          <a:p>
            <a:pPr>
              <a:defRPr/>
            </a:pPr>
            <a:r>
              <a:rPr lang="en-US" dirty="0" smtClean="0">
                <a:cs typeface="+mn-cs"/>
              </a:rPr>
              <a:t>Women </a:t>
            </a:r>
            <a:r>
              <a:rPr lang="en-US" b="1" dirty="0" smtClean="0">
                <a:cs typeface="+mn-cs"/>
              </a:rPr>
              <a:t>valued</a:t>
            </a:r>
            <a:r>
              <a:rPr lang="en-US" dirty="0" smtClean="0">
                <a:cs typeface="+mn-cs"/>
              </a:rPr>
              <a:t> the use of </a:t>
            </a:r>
            <a:r>
              <a:rPr lang="en-US" b="1" dirty="0" smtClean="0">
                <a:cs typeface="+mn-cs"/>
              </a:rPr>
              <a:t>evidence-based information, </a:t>
            </a:r>
            <a:endParaRPr lang="en-US" dirty="0" smtClean="0">
              <a:cs typeface="+mn-cs"/>
            </a:endParaRPr>
          </a:p>
          <a:p>
            <a:pPr>
              <a:defRPr/>
            </a:pPr>
            <a:endParaRPr lang="en-US" b="1" dirty="0" smtClean="0">
              <a:cs typeface="+mn-cs"/>
            </a:endParaRPr>
          </a:p>
          <a:p>
            <a:pPr>
              <a:defRPr/>
            </a:pPr>
            <a:r>
              <a:rPr lang="en-US" b="1" dirty="0" smtClean="0">
                <a:cs typeface="+mn-cs"/>
              </a:rPr>
              <a:t>individualised approach to the interpretation of their risks.</a:t>
            </a:r>
            <a:endParaRPr lang="en-GB" b="1" dirty="0" smtClean="0">
              <a:cs typeface="+mn-cs"/>
            </a:endParaRPr>
          </a:p>
          <a:p>
            <a:pPr>
              <a:defRPr/>
            </a:pPr>
            <a:endParaRPr lang="en-US" dirty="0" smtClean="0">
              <a:cs typeface="+mn-cs"/>
            </a:endParaRPr>
          </a:p>
          <a:p>
            <a:pPr>
              <a:defRPr/>
            </a:pPr>
            <a:r>
              <a:rPr lang="en-US" dirty="0" smtClean="0">
                <a:cs typeface="+mn-cs"/>
              </a:rPr>
              <a:t>communication skills were </a:t>
            </a:r>
            <a:r>
              <a:rPr lang="en-US" b="1" dirty="0" smtClean="0">
                <a:cs typeface="+mn-cs"/>
              </a:rPr>
              <a:t>commended</a:t>
            </a:r>
            <a:r>
              <a:rPr lang="en-US" dirty="0" smtClean="0">
                <a:cs typeface="+mn-cs"/>
              </a:rPr>
              <a:t> important in </a:t>
            </a:r>
            <a:r>
              <a:rPr lang="en-US" b="1" dirty="0" smtClean="0">
                <a:cs typeface="+mn-cs"/>
              </a:rPr>
              <a:t>gaining the women’s confidence </a:t>
            </a:r>
            <a:r>
              <a:rPr lang="en-US" dirty="0" smtClean="0">
                <a:cs typeface="+mn-cs"/>
              </a:rPr>
              <a:t>and provided </a:t>
            </a:r>
            <a:r>
              <a:rPr lang="en-US" b="1" dirty="0" smtClean="0">
                <a:cs typeface="+mn-cs"/>
              </a:rPr>
              <a:t>validity</a:t>
            </a:r>
            <a:r>
              <a:rPr lang="en-US" dirty="0" smtClean="0">
                <a:cs typeface="+mn-cs"/>
              </a:rPr>
              <a:t> to the advice they received from her.</a:t>
            </a:r>
          </a:p>
          <a:p>
            <a:pPr>
              <a:defRPr/>
            </a:pPr>
            <a:endParaRPr lang="en-US" dirty="0" smtClean="0">
              <a:cs typeface="+mn-cs"/>
            </a:endParaRPr>
          </a:p>
          <a:p>
            <a:pPr>
              <a:defRPr/>
            </a:pPr>
            <a:r>
              <a:rPr lang="en-US" dirty="0" smtClean="0">
                <a:cs typeface="+mn-cs"/>
              </a:rPr>
              <a:t>As a result of the clinic women </a:t>
            </a:r>
            <a:r>
              <a:rPr lang="en-US" b="1" dirty="0" smtClean="0">
                <a:cs typeface="+mn-cs"/>
              </a:rPr>
              <a:t>felt able to make choices </a:t>
            </a:r>
            <a:r>
              <a:rPr lang="en-US" dirty="0" smtClean="0">
                <a:cs typeface="+mn-cs"/>
              </a:rPr>
              <a:t>about their birth:</a:t>
            </a:r>
          </a:p>
          <a:p>
            <a:pPr>
              <a:defRPr/>
            </a:pPr>
            <a:endParaRPr lang="en-US" dirty="0" smtClean="0">
              <a:cs typeface="+mn-cs"/>
            </a:endParaRPr>
          </a:p>
          <a:p>
            <a:pPr>
              <a:defRPr/>
            </a:pPr>
            <a:endParaRPr lang="en-US" b="1" dirty="0" smtClean="0">
              <a:cs typeface="+mn-cs"/>
            </a:endParaRPr>
          </a:p>
          <a:p>
            <a:pPr>
              <a:defRPr/>
            </a:pPr>
            <a:r>
              <a:rPr lang="en-US" b="1" dirty="0" smtClean="0">
                <a:cs typeface="+mn-cs"/>
              </a:rPr>
              <a:t>Women overwhelmingly positive regardless of unplanned events in labour and eventual mode of birth.</a:t>
            </a:r>
          </a:p>
          <a:p>
            <a:pPr>
              <a:defRPr/>
            </a:pPr>
            <a:endParaRPr lang="en-US" b="1" dirty="0" smtClean="0">
              <a:cs typeface="+mn-cs"/>
            </a:endParaRPr>
          </a:p>
          <a:p>
            <a:pPr>
              <a:defRPr/>
            </a:pPr>
            <a:r>
              <a:rPr lang="en-US" b="1" dirty="0" smtClean="0">
                <a:cs typeface="+mn-cs"/>
              </a:rPr>
              <a:t>No woman/partner expressed regret about choices</a:t>
            </a:r>
          </a:p>
          <a:p>
            <a:pPr>
              <a:defRPr/>
            </a:pPr>
            <a:endParaRPr lang="en-US" b="1" dirty="0" smtClean="0">
              <a:cs typeface="+mn-cs"/>
            </a:endParaRPr>
          </a:p>
          <a:p>
            <a:pPr>
              <a:defRPr/>
            </a:pPr>
            <a:r>
              <a:rPr lang="en-US" b="1" dirty="0" smtClean="0">
                <a:cs typeface="+mn-cs"/>
              </a:rPr>
              <a:t>Women who transferred did not see this as negative experience</a:t>
            </a:r>
            <a:endParaRPr lang="en-GB" b="1" dirty="0" smtClean="0">
              <a:cs typeface="+mn-cs"/>
            </a:endParaRPr>
          </a:p>
          <a:p>
            <a:pPr>
              <a:defRPr/>
            </a:pPr>
            <a:endParaRPr lang="en-GB" dirty="0" smtClean="0">
              <a:cs typeface="+mn-cs"/>
            </a:endParaRPr>
          </a:p>
          <a:p>
            <a:pPr>
              <a:defRPr/>
            </a:pPr>
            <a:endParaRPr lang="en-US" dirty="0">
              <a:cs typeface="+mn-cs"/>
            </a:endParaRPr>
          </a:p>
        </p:txBody>
      </p:sp>
      <p:sp>
        <p:nvSpPr>
          <p:cNvPr id="64515" name="Slide Number Placeholder 3"/>
          <p:cNvSpPr>
            <a:spLocks noGrp="1"/>
          </p:cNvSpPr>
          <p:nvPr>
            <p:ph type="sldNum" sz="quarter" idx="5"/>
          </p:nvPr>
        </p:nvSpPr>
        <p:spPr bwMode="auto">
          <a:noFill/>
          <a:ln>
            <a:miter lim="800000"/>
            <a:headEnd/>
            <a:tailEnd/>
          </a:ln>
        </p:spPr>
        <p:txBody>
          <a:bodyPr/>
          <a:lstStyle/>
          <a:p>
            <a:fld id="{986DBF50-8DD4-41EF-9532-A4E6C5E07D96}" type="slidenum">
              <a:rPr lang="en-US" smtClean="0">
                <a:latin typeface="Calibri" pitchFamily="34" charset="0"/>
                <a:ea typeface="Geneva"/>
                <a:cs typeface="Geneva"/>
              </a:rPr>
              <a:pPr/>
              <a:t>19</a:t>
            </a:fld>
            <a:endParaRPr lang="en-US" dirty="0" smtClean="0">
              <a:latin typeface="Calibri" pitchFamily="34" charset="0"/>
              <a:ea typeface="Geneva"/>
              <a:cs typeface="Geneva"/>
            </a:endParaRPr>
          </a:p>
        </p:txBody>
      </p:sp>
    </p:spTree>
    <p:extLst>
      <p:ext uri="{BB962C8B-B14F-4D97-AF65-F5344CB8AC3E}">
        <p14:creationId xmlns:p14="http://schemas.microsoft.com/office/powerpoint/2010/main" val="2282244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a:lstStyle/>
          <a:p>
            <a:r>
              <a:rPr lang="en-US" dirty="0" smtClean="0">
                <a:ea typeface="Geneva"/>
              </a:rPr>
              <a:t>Future research needed to consider:</a:t>
            </a:r>
          </a:p>
          <a:p>
            <a:endParaRPr lang="en-US" dirty="0" smtClean="0">
              <a:ea typeface="Geneva"/>
            </a:endParaRPr>
          </a:p>
          <a:p>
            <a:r>
              <a:rPr lang="en-US" dirty="0" smtClean="0">
                <a:ea typeface="Geneva"/>
              </a:rPr>
              <a:t>Can a model of SDM impact on quality and safety of care for women at higher risk in pregnancy</a:t>
            </a:r>
          </a:p>
          <a:p>
            <a:endParaRPr lang="en-US" dirty="0" smtClean="0">
              <a:ea typeface="Geneva"/>
            </a:endParaRPr>
          </a:p>
          <a:p>
            <a:endParaRPr lang="en-US" dirty="0" smtClean="0">
              <a:ea typeface="Geneva"/>
            </a:endParaRPr>
          </a:p>
          <a:p>
            <a:endParaRPr lang="en-US" dirty="0" smtClean="0">
              <a:ea typeface="Geneva"/>
            </a:endParaRPr>
          </a:p>
          <a:p>
            <a:endParaRPr lang="en-US" dirty="0" smtClean="0">
              <a:ea typeface="Geneva"/>
            </a:endParaRPr>
          </a:p>
        </p:txBody>
      </p:sp>
      <p:sp>
        <p:nvSpPr>
          <p:cNvPr id="68611" name="Slide Number Placeholder 3"/>
          <p:cNvSpPr>
            <a:spLocks noGrp="1"/>
          </p:cNvSpPr>
          <p:nvPr>
            <p:ph type="sldNum" sz="quarter" idx="5"/>
          </p:nvPr>
        </p:nvSpPr>
        <p:spPr bwMode="auto">
          <a:noFill/>
          <a:ln>
            <a:miter lim="800000"/>
            <a:headEnd/>
            <a:tailEnd/>
          </a:ln>
        </p:spPr>
        <p:txBody>
          <a:bodyPr/>
          <a:lstStyle/>
          <a:p>
            <a:fld id="{85CF9D65-5CD5-4BD5-87EC-75F498B570ED}" type="slidenum">
              <a:rPr lang="en-US" smtClean="0">
                <a:latin typeface="Calibri" pitchFamily="34" charset="0"/>
                <a:ea typeface="Geneva"/>
                <a:cs typeface="Geneva"/>
              </a:rPr>
              <a:pPr/>
              <a:t>20</a:t>
            </a:fld>
            <a:endParaRPr lang="en-US" dirty="0" smtClean="0">
              <a:latin typeface="Calibri" pitchFamily="34" charset="0"/>
              <a:ea typeface="Geneva"/>
              <a:cs typeface="Geneva"/>
            </a:endParaRPr>
          </a:p>
        </p:txBody>
      </p:sp>
    </p:spTree>
    <p:extLst>
      <p:ext uri="{BB962C8B-B14F-4D97-AF65-F5344CB8AC3E}">
        <p14:creationId xmlns:p14="http://schemas.microsoft.com/office/powerpoint/2010/main" val="786563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p:spPr>
      </p:sp>
      <p:sp>
        <p:nvSpPr>
          <p:cNvPr id="77827" name="Rectangle 3"/>
          <p:cNvSpPr>
            <a:spLocks noGrp="1"/>
          </p:cNvSpPr>
          <p:nvPr>
            <p:ph type="body" idx="1"/>
          </p:nvPr>
        </p:nvSpPr>
        <p:spPr bwMode="auto">
          <a:noFill/>
        </p:spPr>
        <p:txBody>
          <a:bodyPr/>
          <a:lstStyle/>
          <a:p>
            <a:r>
              <a:rPr lang="en-GB" dirty="0" smtClean="0">
                <a:ea typeface="Geneva"/>
              </a:rPr>
              <a:t>So women’s informed choices and individualised care are seen as important.</a:t>
            </a:r>
          </a:p>
          <a:p>
            <a:endParaRPr lang="en-GB" dirty="0" smtClean="0">
              <a:ea typeface="Geneva"/>
            </a:endParaRPr>
          </a:p>
          <a:p>
            <a:r>
              <a:rPr lang="en-GB" dirty="0" smtClean="0">
                <a:ea typeface="Geneva"/>
              </a:rPr>
              <a:t>The question is, are we facilitating these priorities?? Are we there yet?!</a:t>
            </a:r>
          </a:p>
        </p:txBody>
      </p:sp>
    </p:spTree>
    <p:extLst>
      <p:ext uri="{BB962C8B-B14F-4D97-AF65-F5344CB8AC3E}">
        <p14:creationId xmlns:p14="http://schemas.microsoft.com/office/powerpoint/2010/main" val="3995307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74CE56E-F335-4DE4-9E88-A38BC966300D}" type="slidenum">
              <a:rPr lang="en-US" smtClean="0"/>
              <a:pPr>
                <a:defRPr/>
              </a:pPr>
              <a:t>5</a:t>
            </a:fld>
            <a:endParaRPr lang="en-US" dirty="0"/>
          </a:p>
        </p:txBody>
      </p:sp>
    </p:spTree>
    <p:extLst>
      <p:ext uri="{BB962C8B-B14F-4D97-AF65-F5344CB8AC3E}">
        <p14:creationId xmlns:p14="http://schemas.microsoft.com/office/powerpoint/2010/main" val="3708051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a:defRPr/>
            </a:pPr>
            <a:r>
              <a:rPr lang="en-US" dirty="0" smtClean="0">
                <a:cs typeface="+mn-cs"/>
              </a:rPr>
              <a:t>Introduction and background to the clinic</a:t>
            </a:r>
          </a:p>
          <a:p>
            <a:pPr>
              <a:defRPr/>
            </a:pPr>
            <a:endParaRPr lang="en-US" dirty="0" smtClean="0">
              <a:cs typeface="+mn-cs"/>
            </a:endParaRPr>
          </a:p>
          <a:p>
            <a:pPr>
              <a:defRPr/>
            </a:pPr>
            <a:r>
              <a:rPr lang="en-US" dirty="0" smtClean="0">
                <a:cs typeface="+mn-cs"/>
              </a:rPr>
              <a:t>Calls for identification of services associated with quality outcomes for women with higher social and medical risk</a:t>
            </a:r>
          </a:p>
          <a:p>
            <a:pPr>
              <a:defRPr/>
            </a:pPr>
            <a:endParaRPr lang="en-US" dirty="0" smtClean="0">
              <a:cs typeface="+mn-cs"/>
            </a:endParaRPr>
          </a:p>
          <a:p>
            <a:pPr>
              <a:defRPr/>
            </a:pPr>
            <a:r>
              <a:rPr lang="en-US" dirty="0" smtClean="0">
                <a:cs typeface="+mn-cs"/>
              </a:rPr>
              <a:t>This clinic provided a source of participants for a study exploring the information needs, choices, beliefs outcomes and experiences of these women.</a:t>
            </a:r>
            <a:endParaRPr lang="en-US" dirty="0">
              <a:cs typeface="+mn-cs"/>
            </a:endParaRPr>
          </a:p>
        </p:txBody>
      </p:sp>
      <p:sp>
        <p:nvSpPr>
          <p:cNvPr id="4608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C2436A1-7628-4301-B672-3F621DDC8ACC}" type="slidenum">
              <a:rPr lang="en-US" sz="1200">
                <a:latin typeface="Calibri" pitchFamily="34" charset="0"/>
                <a:cs typeface="Geneva"/>
              </a:rPr>
              <a:pPr algn="r"/>
              <a:t>6</a:t>
            </a:fld>
            <a:endParaRPr lang="en-US" sz="1200" dirty="0">
              <a:latin typeface="Calibri" pitchFamily="34" charset="0"/>
              <a:cs typeface="Geneva"/>
            </a:endParaRPr>
          </a:p>
        </p:txBody>
      </p:sp>
    </p:spTree>
    <p:extLst>
      <p:ext uri="{BB962C8B-B14F-4D97-AF65-F5344CB8AC3E}">
        <p14:creationId xmlns:p14="http://schemas.microsoft.com/office/powerpoint/2010/main" val="571626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r>
              <a:rPr lang="en-US" dirty="0" smtClean="0">
                <a:ea typeface="Geneva"/>
              </a:rPr>
              <a:t>Descriptive statistics - SPSS</a:t>
            </a:r>
          </a:p>
        </p:txBody>
      </p:sp>
      <p:sp>
        <p:nvSpPr>
          <p:cNvPr id="49155" name="Slide Number Placeholder 3"/>
          <p:cNvSpPr>
            <a:spLocks noGrp="1"/>
          </p:cNvSpPr>
          <p:nvPr>
            <p:ph type="sldNum" sz="quarter" idx="5"/>
          </p:nvPr>
        </p:nvSpPr>
        <p:spPr bwMode="auto">
          <a:noFill/>
          <a:ln>
            <a:miter lim="800000"/>
            <a:headEnd/>
            <a:tailEnd/>
          </a:ln>
        </p:spPr>
        <p:txBody>
          <a:bodyPr/>
          <a:lstStyle/>
          <a:p>
            <a:fld id="{31FD3260-4BCC-43E0-A45D-ACAB4467043E}" type="slidenum">
              <a:rPr lang="en-US" smtClean="0">
                <a:latin typeface="Calibri" pitchFamily="34" charset="0"/>
                <a:ea typeface="Geneva"/>
                <a:cs typeface="Geneva"/>
              </a:rPr>
              <a:pPr/>
              <a:t>9</a:t>
            </a:fld>
            <a:endParaRPr lang="en-US" dirty="0" smtClean="0">
              <a:latin typeface="Calibri" pitchFamily="34" charset="0"/>
              <a:ea typeface="Geneva"/>
              <a:cs typeface="Geneva"/>
            </a:endParaRPr>
          </a:p>
        </p:txBody>
      </p:sp>
    </p:spTree>
    <p:extLst>
      <p:ext uri="{BB962C8B-B14F-4D97-AF65-F5344CB8AC3E}">
        <p14:creationId xmlns:p14="http://schemas.microsoft.com/office/powerpoint/2010/main" val="94239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bwMode="auto">
          <a:noFill/>
        </p:spPr>
        <p:txBody>
          <a:bodyPr/>
          <a:lstStyle/>
          <a:p>
            <a:r>
              <a:rPr lang="en-US" dirty="0" smtClean="0">
                <a:ea typeface="Geneva"/>
              </a:rPr>
              <a:t>Equity of access – the pushy white middle class?</a:t>
            </a:r>
          </a:p>
          <a:p>
            <a:endParaRPr lang="en-US" dirty="0" smtClean="0">
              <a:ea typeface="Geneva"/>
            </a:endParaRPr>
          </a:p>
          <a:p>
            <a:r>
              <a:rPr lang="en-US" dirty="0" smtClean="0">
                <a:ea typeface="Geneva"/>
              </a:rPr>
              <a:t>Case load model</a:t>
            </a:r>
          </a:p>
          <a:p>
            <a:endParaRPr lang="en-US" dirty="0" smtClean="0">
              <a:ea typeface="Geneva"/>
            </a:endParaRPr>
          </a:p>
          <a:p>
            <a:r>
              <a:rPr lang="en-US" dirty="0" smtClean="0">
                <a:ea typeface="Geneva"/>
              </a:rPr>
              <a:t>60% of the study population received case load care compared with 30% of the trust population</a:t>
            </a:r>
          </a:p>
          <a:p>
            <a:endParaRPr lang="en-US" dirty="0" smtClean="0">
              <a:ea typeface="Geneva"/>
            </a:endParaRPr>
          </a:p>
          <a:p>
            <a:endParaRPr lang="en-US" dirty="0" smtClean="0">
              <a:ea typeface="Geneva"/>
            </a:endParaRPr>
          </a:p>
          <a:p>
            <a:r>
              <a:rPr lang="en-US" dirty="0" smtClean="0">
                <a:ea typeface="Geneva"/>
              </a:rPr>
              <a:t>Is shared decision making already  an element within the model of case load care?</a:t>
            </a:r>
          </a:p>
          <a:p>
            <a:endParaRPr lang="en-GB" dirty="0" smtClean="0">
              <a:ea typeface="Geneva"/>
            </a:endParaRPr>
          </a:p>
        </p:txBody>
      </p:sp>
    </p:spTree>
    <p:extLst>
      <p:ext uri="{BB962C8B-B14F-4D97-AF65-F5344CB8AC3E}">
        <p14:creationId xmlns:p14="http://schemas.microsoft.com/office/powerpoint/2010/main" val="784984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pPr eaLnBrk="1" hangingPunct="1"/>
            <a:r>
              <a:rPr lang="en-GB" dirty="0" smtClean="0">
                <a:ea typeface="Geneva"/>
              </a:rPr>
              <a:t>The majority of women had single risk factors that were present at booking, previous caesarean section (CS) being the most common. Almost all the women were seeking to use the alongside midwifery led unit (MLU). A small number were requesting a home birth.</a:t>
            </a:r>
          </a:p>
          <a:p>
            <a:pPr eaLnBrk="1" hangingPunct="1"/>
            <a:endParaRPr lang="en-GB" dirty="0" smtClean="0">
              <a:ea typeface="Geneva"/>
            </a:endParaRPr>
          </a:p>
          <a:p>
            <a:pPr eaLnBrk="1" hangingPunct="1"/>
            <a:r>
              <a:rPr lang="en-US" dirty="0" smtClean="0">
                <a:ea typeface="Geneva"/>
              </a:rPr>
              <a:t>89.5% of women had risk factors that were present at time of booking. </a:t>
            </a:r>
          </a:p>
          <a:p>
            <a:pPr eaLnBrk="1" hangingPunct="1"/>
            <a:endParaRPr lang="en-US" dirty="0" smtClean="0">
              <a:ea typeface="Geneva"/>
            </a:endParaRPr>
          </a:p>
          <a:p>
            <a:pPr eaLnBrk="1" hangingPunct="1"/>
            <a:r>
              <a:rPr lang="en-US" dirty="0" smtClean="0">
                <a:ea typeface="Geneva"/>
              </a:rPr>
              <a:t>5.9% of these women developed further risk factors during pregnancy.</a:t>
            </a:r>
          </a:p>
          <a:p>
            <a:pPr eaLnBrk="1" hangingPunct="1"/>
            <a:endParaRPr lang="en-US" dirty="0" smtClean="0">
              <a:ea typeface="Geneva"/>
            </a:endParaRPr>
          </a:p>
          <a:p>
            <a:pPr eaLnBrk="1" hangingPunct="1"/>
            <a:r>
              <a:rPr lang="en-US" dirty="0" smtClean="0">
                <a:ea typeface="Geneva"/>
              </a:rPr>
              <a:t>10.5% were low risk at booking but developed risk factors during pregnancy. Eg breech presentation or post dates</a:t>
            </a:r>
            <a:endParaRPr lang="en-GB" dirty="0" smtClean="0">
              <a:ea typeface="Geneva"/>
            </a:endParaRPr>
          </a:p>
          <a:p>
            <a:pPr eaLnBrk="1" hangingPunct="1"/>
            <a:endParaRPr lang="en-GB" dirty="0" smtClean="0">
              <a:ea typeface="Geneva"/>
            </a:endParaRPr>
          </a:p>
          <a:p>
            <a:endParaRPr lang="en-US" dirty="0" smtClean="0">
              <a:ea typeface="Geneva"/>
            </a:endParaRPr>
          </a:p>
        </p:txBody>
      </p:sp>
      <p:sp>
        <p:nvSpPr>
          <p:cNvPr id="53251" name="Slide Number Placeholder 3"/>
          <p:cNvSpPr>
            <a:spLocks noGrp="1"/>
          </p:cNvSpPr>
          <p:nvPr>
            <p:ph type="sldNum" sz="quarter" idx="5"/>
          </p:nvPr>
        </p:nvSpPr>
        <p:spPr bwMode="auto">
          <a:noFill/>
          <a:ln>
            <a:miter lim="800000"/>
            <a:headEnd/>
            <a:tailEnd/>
          </a:ln>
        </p:spPr>
        <p:txBody>
          <a:bodyPr/>
          <a:lstStyle/>
          <a:p>
            <a:fld id="{B31EE6AE-1546-4DCB-8D0A-50302522457E}" type="slidenum">
              <a:rPr lang="en-US" smtClean="0">
                <a:latin typeface="Calibri" pitchFamily="34" charset="0"/>
                <a:ea typeface="Geneva"/>
                <a:cs typeface="Geneva"/>
              </a:rPr>
              <a:pPr/>
              <a:t>11</a:t>
            </a:fld>
            <a:endParaRPr lang="en-US" dirty="0" smtClean="0">
              <a:latin typeface="Calibri" pitchFamily="34" charset="0"/>
              <a:ea typeface="Geneva"/>
              <a:cs typeface="Geneva"/>
            </a:endParaRPr>
          </a:p>
        </p:txBody>
      </p:sp>
    </p:spTree>
    <p:extLst>
      <p:ext uri="{BB962C8B-B14F-4D97-AF65-F5344CB8AC3E}">
        <p14:creationId xmlns:p14="http://schemas.microsoft.com/office/powerpoint/2010/main" val="1200729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lnSpc>
                <a:spcPct val="80000"/>
              </a:lnSpc>
            </a:pPr>
            <a:r>
              <a:rPr lang="en-US" sz="900" b="1" dirty="0" smtClean="0">
                <a:ea typeface="Geneva"/>
              </a:rPr>
              <a:t>Given the small sample size and lack of matched cases, it would be inappropriate to draw conclusions about effects of this model of individualised care planning on birth outcomes. However, there was a lower rate of CS, instrumental delivery and PPH in the study cohort.</a:t>
            </a:r>
          </a:p>
          <a:p>
            <a:pPr>
              <a:lnSpc>
                <a:spcPct val="80000"/>
              </a:lnSpc>
            </a:pPr>
            <a:endParaRPr lang="en-US" sz="900" dirty="0" smtClean="0">
              <a:ea typeface="Geneva"/>
            </a:endParaRPr>
          </a:p>
          <a:p>
            <a:pPr>
              <a:lnSpc>
                <a:spcPct val="80000"/>
              </a:lnSpc>
            </a:pPr>
            <a:endParaRPr lang="en-US" sz="900" dirty="0" smtClean="0">
              <a:ea typeface="Geneva"/>
            </a:endParaRPr>
          </a:p>
          <a:p>
            <a:pPr>
              <a:lnSpc>
                <a:spcPct val="80000"/>
              </a:lnSpc>
            </a:pPr>
            <a:r>
              <a:rPr lang="en-US" sz="900" b="1" dirty="0" smtClean="0">
                <a:ea typeface="Geneva"/>
              </a:rPr>
              <a:t>25% </a:t>
            </a:r>
            <a:r>
              <a:rPr lang="en-US" sz="900" dirty="0" smtClean="0">
                <a:ea typeface="Geneva"/>
              </a:rPr>
              <a:t>of women Place of birth was changed - </a:t>
            </a:r>
            <a:r>
              <a:rPr lang="en-US" sz="900" b="1" dirty="0" smtClean="0">
                <a:ea typeface="Geneva"/>
              </a:rPr>
              <a:t>induction of labour </a:t>
            </a:r>
            <a:r>
              <a:rPr lang="en-US" sz="900" dirty="0" smtClean="0">
                <a:ea typeface="Geneva"/>
              </a:rPr>
              <a:t>the most common indication.</a:t>
            </a:r>
          </a:p>
          <a:p>
            <a:pPr>
              <a:lnSpc>
                <a:spcPct val="80000"/>
              </a:lnSpc>
            </a:pPr>
            <a:endParaRPr lang="en-US" sz="900" dirty="0" smtClean="0">
              <a:ea typeface="Geneva"/>
            </a:endParaRPr>
          </a:p>
          <a:p>
            <a:pPr>
              <a:lnSpc>
                <a:spcPct val="80000"/>
              </a:lnSpc>
            </a:pPr>
            <a:r>
              <a:rPr lang="en-US" sz="900" dirty="0" smtClean="0">
                <a:ea typeface="Geneva"/>
              </a:rPr>
              <a:t>Women were admitted to their chosen place of birth in almost 50% of cases (n=76).</a:t>
            </a:r>
          </a:p>
          <a:p>
            <a:pPr>
              <a:lnSpc>
                <a:spcPct val="80000"/>
              </a:lnSpc>
            </a:pPr>
            <a:r>
              <a:rPr lang="en-US" sz="900" dirty="0" smtClean="0">
                <a:ea typeface="Geneva"/>
              </a:rPr>
              <a:t> </a:t>
            </a:r>
          </a:p>
          <a:p>
            <a:pPr>
              <a:lnSpc>
                <a:spcPct val="80000"/>
              </a:lnSpc>
            </a:pPr>
            <a:r>
              <a:rPr lang="en-US" sz="900" dirty="0" smtClean="0">
                <a:ea typeface="Geneva"/>
              </a:rPr>
              <a:t>Explaining 25% of women were not admitted to agreed place of birth was beyond the scope of this study. </a:t>
            </a:r>
          </a:p>
          <a:p>
            <a:pPr>
              <a:lnSpc>
                <a:spcPct val="80000"/>
              </a:lnSpc>
            </a:pPr>
            <a:endParaRPr lang="en-US" sz="900" dirty="0" smtClean="0">
              <a:ea typeface="Geneva"/>
            </a:endParaRPr>
          </a:p>
          <a:p>
            <a:pPr>
              <a:lnSpc>
                <a:spcPct val="80000"/>
              </a:lnSpc>
            </a:pPr>
            <a:r>
              <a:rPr lang="en-GB" sz="900" dirty="0" smtClean="0">
                <a:ea typeface="Geneva"/>
              </a:rPr>
              <a:t>New risk factors? Appropriate to amend</a:t>
            </a:r>
          </a:p>
          <a:p>
            <a:pPr>
              <a:lnSpc>
                <a:spcPct val="80000"/>
              </a:lnSpc>
            </a:pPr>
            <a:endParaRPr lang="en-GB" sz="900" dirty="0" smtClean="0">
              <a:ea typeface="Geneva"/>
            </a:endParaRPr>
          </a:p>
          <a:p>
            <a:pPr>
              <a:lnSpc>
                <a:spcPct val="80000"/>
              </a:lnSpc>
            </a:pPr>
            <a:r>
              <a:rPr lang="en-GB" sz="900" dirty="0" smtClean="0">
                <a:ea typeface="Geneva"/>
              </a:rPr>
              <a:t>?Operational issues or midwife confidence</a:t>
            </a:r>
          </a:p>
          <a:p>
            <a:pPr>
              <a:lnSpc>
                <a:spcPct val="80000"/>
              </a:lnSpc>
            </a:pPr>
            <a:endParaRPr lang="en-GB" sz="900" dirty="0" smtClean="0">
              <a:ea typeface="Geneva"/>
            </a:endParaRPr>
          </a:p>
          <a:p>
            <a:pPr>
              <a:lnSpc>
                <a:spcPct val="80000"/>
              </a:lnSpc>
            </a:pPr>
            <a:r>
              <a:rPr lang="en-GB" sz="900" dirty="0" smtClean="0">
                <a:ea typeface="Geneva"/>
              </a:rPr>
              <a:t>However disrespectful to the woman if not</a:t>
            </a:r>
          </a:p>
          <a:p>
            <a:pPr>
              <a:lnSpc>
                <a:spcPct val="80000"/>
              </a:lnSpc>
            </a:pPr>
            <a:endParaRPr lang="en-GB" sz="900" dirty="0" smtClean="0">
              <a:ea typeface="Geneva"/>
            </a:endParaRPr>
          </a:p>
          <a:p>
            <a:pPr>
              <a:lnSpc>
                <a:spcPct val="80000"/>
              </a:lnSpc>
            </a:pPr>
            <a:r>
              <a:rPr lang="en-GB" sz="900" dirty="0" smtClean="0">
                <a:ea typeface="Geneva"/>
              </a:rPr>
              <a:t>Women need to trust that we will keep our commitments</a:t>
            </a:r>
          </a:p>
          <a:p>
            <a:pPr>
              <a:lnSpc>
                <a:spcPct val="80000"/>
              </a:lnSpc>
            </a:pPr>
            <a:endParaRPr lang="en-US" sz="900" dirty="0" smtClean="0">
              <a:ea typeface="Geneva"/>
            </a:endParaRPr>
          </a:p>
          <a:p>
            <a:pPr>
              <a:lnSpc>
                <a:spcPct val="80000"/>
              </a:lnSpc>
            </a:pPr>
            <a:endParaRPr lang="en-US" sz="900" dirty="0" smtClean="0">
              <a:ea typeface="Geneva"/>
            </a:endParaRPr>
          </a:p>
          <a:p>
            <a:pPr>
              <a:lnSpc>
                <a:spcPct val="80000"/>
              </a:lnSpc>
            </a:pPr>
            <a:endParaRPr lang="en-US" sz="900" dirty="0" smtClean="0">
              <a:ea typeface="Geneva"/>
            </a:endParaRPr>
          </a:p>
          <a:p>
            <a:pPr>
              <a:lnSpc>
                <a:spcPct val="80000"/>
              </a:lnSpc>
            </a:pPr>
            <a:r>
              <a:rPr lang="en-US" sz="900" b="1" dirty="0" smtClean="0">
                <a:ea typeface="Geneva"/>
              </a:rPr>
              <a:t>Engagement and subsequent choice of place of birth did not appear to adversely affect outcomes for themselves or their babies. </a:t>
            </a:r>
          </a:p>
          <a:p>
            <a:pPr>
              <a:lnSpc>
                <a:spcPct val="80000"/>
              </a:lnSpc>
            </a:pPr>
            <a:endParaRPr lang="en-US" sz="900" dirty="0" smtClean="0">
              <a:ea typeface="Geneva"/>
            </a:endParaRPr>
          </a:p>
          <a:p>
            <a:pPr>
              <a:lnSpc>
                <a:spcPct val="80000"/>
              </a:lnSpc>
            </a:pPr>
            <a:endParaRPr lang="en-US" sz="900" dirty="0" smtClean="0">
              <a:ea typeface="Geneva"/>
            </a:endParaRPr>
          </a:p>
          <a:p>
            <a:pPr>
              <a:lnSpc>
                <a:spcPct val="80000"/>
              </a:lnSpc>
            </a:pPr>
            <a:r>
              <a:rPr lang="en-US" sz="900" dirty="0" smtClean="0">
                <a:ea typeface="Geneva"/>
              </a:rPr>
              <a:t>Slightly higher transfer rate in primip (single risk) compared with birth place findings</a:t>
            </a:r>
          </a:p>
          <a:p>
            <a:pPr>
              <a:lnSpc>
                <a:spcPct val="80000"/>
              </a:lnSpc>
            </a:pPr>
            <a:endParaRPr lang="en-US" sz="900" dirty="0" smtClean="0">
              <a:ea typeface="Geneva"/>
            </a:endParaRPr>
          </a:p>
          <a:p>
            <a:pPr>
              <a:lnSpc>
                <a:spcPct val="80000"/>
              </a:lnSpc>
            </a:pPr>
            <a:r>
              <a:rPr lang="en-US" sz="900" dirty="0" smtClean="0">
                <a:ea typeface="Geneva"/>
              </a:rPr>
              <a:t>Multip single risk factor had higher transfer rate but appropriate seeing that large majority were VBAC</a:t>
            </a:r>
          </a:p>
          <a:p>
            <a:pPr>
              <a:lnSpc>
                <a:spcPct val="80000"/>
              </a:lnSpc>
            </a:pPr>
            <a:endParaRPr lang="en-US" sz="900" dirty="0" smtClean="0">
              <a:ea typeface="Geneva"/>
            </a:endParaRPr>
          </a:p>
          <a:p>
            <a:pPr>
              <a:lnSpc>
                <a:spcPct val="80000"/>
              </a:lnSpc>
            </a:pPr>
            <a:r>
              <a:rPr lang="en-US" sz="900" dirty="0" smtClean="0">
                <a:ea typeface="Geneva"/>
              </a:rPr>
              <a:t>Multip multiple – most likely to be admitted to chosen PoB? Most outspoken/motivated?</a:t>
            </a:r>
          </a:p>
          <a:p>
            <a:pPr>
              <a:lnSpc>
                <a:spcPct val="80000"/>
              </a:lnSpc>
            </a:pPr>
            <a:endParaRPr lang="en-US" sz="900" dirty="0" smtClean="0">
              <a:ea typeface="Geneva"/>
            </a:endParaRPr>
          </a:p>
          <a:p>
            <a:pPr>
              <a:lnSpc>
                <a:spcPct val="80000"/>
              </a:lnSpc>
            </a:pPr>
            <a:endParaRPr lang="en-US" sz="900" dirty="0" smtClean="0">
              <a:ea typeface="Geneva"/>
            </a:endParaRPr>
          </a:p>
        </p:txBody>
      </p:sp>
      <p:sp>
        <p:nvSpPr>
          <p:cNvPr id="56323" name="Slide Number Placeholder 3"/>
          <p:cNvSpPr>
            <a:spLocks noGrp="1"/>
          </p:cNvSpPr>
          <p:nvPr>
            <p:ph type="sldNum" sz="quarter" idx="5"/>
          </p:nvPr>
        </p:nvSpPr>
        <p:spPr bwMode="auto">
          <a:noFill/>
          <a:ln>
            <a:miter lim="800000"/>
            <a:headEnd/>
            <a:tailEnd/>
          </a:ln>
        </p:spPr>
        <p:txBody>
          <a:bodyPr/>
          <a:lstStyle/>
          <a:p>
            <a:fld id="{D347C70B-7215-4FF2-ABFA-8622794A9947}" type="slidenum">
              <a:rPr lang="en-US" smtClean="0">
                <a:latin typeface="Calibri" pitchFamily="34" charset="0"/>
                <a:ea typeface="Geneva"/>
                <a:cs typeface="Geneva"/>
              </a:rPr>
              <a:pPr/>
              <a:t>12</a:t>
            </a:fld>
            <a:endParaRPr lang="en-US" dirty="0" smtClean="0">
              <a:latin typeface="Calibri" pitchFamily="34" charset="0"/>
              <a:ea typeface="Geneva"/>
              <a:cs typeface="Geneva"/>
            </a:endParaRPr>
          </a:p>
        </p:txBody>
      </p:sp>
    </p:spTree>
    <p:extLst>
      <p:ext uri="{BB962C8B-B14F-4D97-AF65-F5344CB8AC3E}">
        <p14:creationId xmlns:p14="http://schemas.microsoft.com/office/powerpoint/2010/main" val="1850607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a:defRPr/>
            </a:pPr>
            <a:r>
              <a:rPr lang="en-US" dirty="0" smtClean="0">
                <a:cs typeface="+mn-cs"/>
              </a:rPr>
              <a:t>Women’s decisions focused upon the salutogenic impact of their choices.</a:t>
            </a:r>
          </a:p>
          <a:p>
            <a:pPr>
              <a:defRPr/>
            </a:pPr>
            <a:endParaRPr lang="en-US" dirty="0" smtClean="0">
              <a:cs typeface="+mn-cs"/>
            </a:endParaRPr>
          </a:p>
          <a:p>
            <a:pPr>
              <a:defRPr/>
            </a:pPr>
            <a:r>
              <a:rPr lang="en-US" dirty="0" smtClean="0">
                <a:cs typeface="+mn-cs"/>
              </a:rPr>
              <a:t>They considered planned labour and birth on the OU did not reduce the risks associated with their conditions. </a:t>
            </a:r>
          </a:p>
          <a:p>
            <a:pPr>
              <a:defRPr/>
            </a:pPr>
            <a:endParaRPr lang="en-US" dirty="0" smtClean="0">
              <a:cs typeface="+mn-cs"/>
            </a:endParaRPr>
          </a:p>
          <a:p>
            <a:pPr>
              <a:defRPr/>
            </a:pPr>
            <a:r>
              <a:rPr lang="en-US" dirty="0" smtClean="0">
                <a:cs typeface="+mn-cs"/>
              </a:rPr>
              <a:t>However</a:t>
            </a:r>
          </a:p>
          <a:p>
            <a:pPr>
              <a:defRPr/>
            </a:pPr>
            <a:endParaRPr lang="en-US" dirty="0" smtClean="0">
              <a:cs typeface="+mn-cs"/>
            </a:endParaRPr>
          </a:p>
          <a:p>
            <a:pPr>
              <a:defRPr/>
            </a:pPr>
            <a:r>
              <a:rPr lang="en-US" dirty="0" smtClean="0">
                <a:cs typeface="+mn-cs"/>
              </a:rPr>
              <a:t>OU appropriate place to manage any complications should they occur. </a:t>
            </a:r>
          </a:p>
          <a:p>
            <a:pPr>
              <a:defRPr/>
            </a:pPr>
            <a:endParaRPr lang="en-US" u="sng" dirty="0" smtClean="0">
              <a:cs typeface="+mn-cs"/>
            </a:endParaRPr>
          </a:p>
          <a:p>
            <a:pPr>
              <a:defRPr/>
            </a:pPr>
            <a:r>
              <a:rPr lang="en-US" dirty="0" smtClean="0">
                <a:cs typeface="+mn-cs"/>
              </a:rPr>
              <a:t>The choices driven by the desire to protect themselves and their babies from unnecessary intervention and potential harm.</a:t>
            </a:r>
          </a:p>
          <a:p>
            <a:pPr>
              <a:defRPr/>
            </a:pPr>
            <a:endParaRPr lang="en-US" dirty="0" smtClean="0">
              <a:cs typeface="+mn-cs"/>
            </a:endParaRPr>
          </a:p>
          <a:p>
            <a:pPr>
              <a:defRPr/>
            </a:pPr>
            <a:r>
              <a:rPr lang="en-US" dirty="0" smtClean="0">
                <a:cs typeface="+mn-cs"/>
              </a:rPr>
              <a:t>OU package of care exposed them to additional risks they wished to avoid. </a:t>
            </a:r>
          </a:p>
          <a:p>
            <a:pPr>
              <a:defRPr/>
            </a:pPr>
            <a:endParaRPr lang="en-US" dirty="0" smtClean="0">
              <a:cs typeface="+mn-cs"/>
            </a:endParaRPr>
          </a:p>
          <a:p>
            <a:pPr>
              <a:defRPr/>
            </a:pPr>
            <a:endParaRPr lang="en-US" dirty="0" smtClean="0">
              <a:cs typeface="+mn-cs"/>
            </a:endParaRPr>
          </a:p>
          <a:p>
            <a:pPr>
              <a:defRPr/>
            </a:pPr>
            <a:r>
              <a:rPr lang="en-US" dirty="0" smtClean="0">
                <a:cs typeface="+mn-cs"/>
              </a:rPr>
              <a:t>The potential harm resulting from medical intervention and loss of control during pregnancy and birth was specifically mentioned by three women.</a:t>
            </a:r>
            <a:endParaRPr lang="en-GB" dirty="0" smtClean="0">
              <a:cs typeface="+mn-cs"/>
            </a:endParaRPr>
          </a:p>
          <a:p>
            <a:pPr>
              <a:defRPr/>
            </a:pPr>
            <a:endParaRPr lang="en-US" dirty="0" smtClean="0">
              <a:cs typeface="+mn-cs"/>
            </a:endParaRPr>
          </a:p>
          <a:p>
            <a:pPr>
              <a:defRPr/>
            </a:pPr>
            <a:r>
              <a:rPr lang="en-US" dirty="0" smtClean="0">
                <a:cs typeface="+mn-cs"/>
              </a:rPr>
              <a:t>felt </a:t>
            </a:r>
            <a:r>
              <a:rPr lang="en-US" b="1" dirty="0" smtClean="0">
                <a:cs typeface="+mn-cs"/>
              </a:rPr>
              <a:t>more involved </a:t>
            </a:r>
            <a:r>
              <a:rPr lang="en-US" dirty="0" smtClean="0">
                <a:cs typeface="+mn-cs"/>
              </a:rPr>
              <a:t>in their pregnancy and </a:t>
            </a:r>
            <a:r>
              <a:rPr lang="en-US" b="1" dirty="0" smtClean="0">
                <a:cs typeface="+mn-cs"/>
              </a:rPr>
              <a:t>choices</a:t>
            </a:r>
            <a:r>
              <a:rPr lang="en-US" dirty="0" smtClean="0">
                <a:cs typeface="+mn-cs"/>
              </a:rPr>
              <a:t> around their birth plan. </a:t>
            </a:r>
          </a:p>
          <a:p>
            <a:pPr>
              <a:defRPr/>
            </a:pPr>
            <a:endParaRPr lang="en-US" dirty="0" smtClean="0">
              <a:cs typeface="+mn-cs"/>
            </a:endParaRPr>
          </a:p>
          <a:p>
            <a:pPr>
              <a:defRPr/>
            </a:pPr>
            <a:r>
              <a:rPr lang="en-US" b="1" dirty="0" smtClean="0">
                <a:cs typeface="+mn-cs"/>
              </a:rPr>
              <a:t>Sense of control </a:t>
            </a:r>
            <a:r>
              <a:rPr lang="en-US" dirty="0" smtClean="0">
                <a:cs typeface="+mn-cs"/>
              </a:rPr>
              <a:t>and </a:t>
            </a:r>
            <a:r>
              <a:rPr lang="en-US" b="1" dirty="0" smtClean="0">
                <a:cs typeface="+mn-cs"/>
              </a:rPr>
              <a:t>confidence</a:t>
            </a:r>
            <a:r>
              <a:rPr lang="en-US" dirty="0" smtClean="0">
                <a:cs typeface="+mn-cs"/>
              </a:rPr>
              <a:t> that they carried into the labour and birth. </a:t>
            </a:r>
          </a:p>
          <a:p>
            <a:pPr>
              <a:defRPr/>
            </a:pPr>
            <a:endParaRPr lang="en-US" dirty="0" smtClean="0">
              <a:cs typeface="+mn-cs"/>
            </a:endParaRPr>
          </a:p>
          <a:p>
            <a:pPr>
              <a:defRPr/>
            </a:pPr>
            <a:r>
              <a:rPr lang="en-US" dirty="0" smtClean="0">
                <a:cs typeface="+mn-cs"/>
              </a:rPr>
              <a:t>Whilst they acknowledge risks, greater </a:t>
            </a:r>
            <a:r>
              <a:rPr lang="en-US" b="1" dirty="0" smtClean="0">
                <a:cs typeface="+mn-cs"/>
              </a:rPr>
              <a:t>emphasis</a:t>
            </a:r>
            <a:r>
              <a:rPr lang="en-US" dirty="0" smtClean="0">
                <a:cs typeface="+mn-cs"/>
              </a:rPr>
              <a:t> is placed on ability to give birth and birth as a </a:t>
            </a:r>
            <a:r>
              <a:rPr lang="en-US" b="1" dirty="0" smtClean="0">
                <a:cs typeface="+mn-cs"/>
              </a:rPr>
              <a:t>natural</a:t>
            </a:r>
            <a:r>
              <a:rPr lang="en-US" dirty="0" smtClean="0">
                <a:cs typeface="+mn-cs"/>
              </a:rPr>
              <a:t> event. </a:t>
            </a:r>
          </a:p>
          <a:p>
            <a:pPr>
              <a:defRPr/>
            </a:pPr>
            <a:endParaRPr lang="en-US" dirty="0" smtClean="0">
              <a:cs typeface="+mn-cs"/>
            </a:endParaRPr>
          </a:p>
          <a:p>
            <a:pPr>
              <a:defRPr/>
            </a:pPr>
            <a:r>
              <a:rPr lang="en-US" dirty="0" smtClean="0">
                <a:cs typeface="+mn-cs"/>
              </a:rPr>
              <a:t>Risk managed by choosing alongside MLU. </a:t>
            </a:r>
            <a:endParaRPr lang="en-GB" dirty="0" smtClean="0">
              <a:cs typeface="+mn-cs"/>
            </a:endParaRPr>
          </a:p>
          <a:p>
            <a:pPr>
              <a:defRPr/>
            </a:pPr>
            <a:r>
              <a:rPr lang="en-US" dirty="0" smtClean="0">
                <a:cs typeface="+mn-cs"/>
              </a:rPr>
              <a:t> </a:t>
            </a:r>
            <a:endParaRPr lang="en-US" dirty="0">
              <a:cs typeface="+mn-cs"/>
            </a:endParaRPr>
          </a:p>
        </p:txBody>
      </p:sp>
      <p:sp>
        <p:nvSpPr>
          <p:cNvPr id="58371" name="Slide Number Placeholder 3"/>
          <p:cNvSpPr>
            <a:spLocks noGrp="1"/>
          </p:cNvSpPr>
          <p:nvPr>
            <p:ph type="sldNum" sz="quarter" idx="5"/>
          </p:nvPr>
        </p:nvSpPr>
        <p:spPr bwMode="auto">
          <a:noFill/>
          <a:ln>
            <a:miter lim="800000"/>
            <a:headEnd/>
            <a:tailEnd/>
          </a:ln>
        </p:spPr>
        <p:txBody>
          <a:bodyPr/>
          <a:lstStyle/>
          <a:p>
            <a:fld id="{574831DD-AE23-4D7F-9BDA-FA25D35F9F19}" type="slidenum">
              <a:rPr lang="en-US" smtClean="0">
                <a:latin typeface="Calibri" pitchFamily="34" charset="0"/>
                <a:ea typeface="Geneva"/>
                <a:cs typeface="Geneva"/>
              </a:rPr>
              <a:pPr/>
              <a:t>13</a:t>
            </a:fld>
            <a:endParaRPr lang="en-US" dirty="0" smtClean="0">
              <a:latin typeface="Calibri" pitchFamily="34" charset="0"/>
              <a:ea typeface="Geneva"/>
              <a:cs typeface="Geneva"/>
            </a:endParaRPr>
          </a:p>
        </p:txBody>
      </p:sp>
    </p:spTree>
    <p:extLst>
      <p:ext uri="{BB962C8B-B14F-4D97-AF65-F5344CB8AC3E}">
        <p14:creationId xmlns:p14="http://schemas.microsoft.com/office/powerpoint/2010/main" val="3713254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6"/>
          <p:cNvPicPr preferRelativeResize="0">
            <a:picLocks noChangeArrowheads="1"/>
          </p:cNvPicPr>
          <p:nvPr/>
        </p:nvPicPr>
        <p:blipFill>
          <a:blip r:embed="rId2" cstate="print"/>
          <a:srcRect/>
          <a:stretch>
            <a:fillRect/>
          </a:stretch>
        </p:blipFill>
        <p:spPr bwMode="auto">
          <a:xfrm>
            <a:off x="-3175" y="-1588"/>
            <a:ext cx="9145588" cy="6858001"/>
          </a:xfrm>
          <a:prstGeom prst="rect">
            <a:avLst/>
          </a:prstGeom>
          <a:noFill/>
          <a:ln w="9525">
            <a:noFill/>
            <a:miter lim="800000"/>
            <a:headEnd/>
            <a:tailEnd/>
          </a:ln>
        </p:spPr>
      </p:pic>
      <p:sp>
        <p:nvSpPr>
          <p:cNvPr id="77827" name="Title Placeholder 1"/>
          <p:cNvSpPr>
            <a:spLocks noGrp="1"/>
          </p:cNvSpPr>
          <p:nvPr>
            <p:ph type="ctrTitle"/>
          </p:nvPr>
        </p:nvSpPr>
        <p:spPr>
          <a:xfrm>
            <a:off x="371475" y="1484313"/>
            <a:ext cx="6072188" cy="1073150"/>
          </a:xfrm>
        </p:spPr>
        <p:txBody>
          <a:bodyPr/>
          <a:lstStyle>
            <a:lvl1pPr>
              <a:defRPr smtClean="0"/>
            </a:lvl1pPr>
          </a:lstStyle>
          <a:p>
            <a:r>
              <a:rPr lang="en-GB" smtClean="0"/>
              <a:t>Click to edit Master title style</a:t>
            </a:r>
            <a:endParaRPr smtClean="0"/>
          </a:p>
        </p:txBody>
      </p:sp>
      <p:sp>
        <p:nvSpPr>
          <p:cNvPr id="77828" name="Text Placeholder 2"/>
          <p:cNvSpPr>
            <a:spLocks noGrp="1"/>
          </p:cNvSpPr>
          <p:nvPr>
            <p:ph type="subTitle" idx="1"/>
          </p:nvPr>
        </p:nvSpPr>
        <p:spPr>
          <a:xfrm>
            <a:off x="371475" y="2708275"/>
            <a:ext cx="6072188" cy="712788"/>
          </a:xfrm>
        </p:spPr>
        <p:txBody>
          <a:bodyPr/>
          <a:lstStyle>
            <a:lvl1pPr>
              <a:defRPr b="0" smtClean="0">
                <a:solidFill>
                  <a:schemeClr val="tx2"/>
                </a:solidFill>
              </a:defRPr>
            </a:lvl1pPr>
          </a:lstStyle>
          <a:p>
            <a:r>
              <a:rPr lang="en-GB" smtClean="0"/>
              <a:t>Click to edit Master subtitle style</a:t>
            </a: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120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7" name="Title 6"/>
          <p:cNvSpPr>
            <a:spLocks noGrp="1"/>
          </p:cNvSpPr>
          <p:nvPr>
            <p:ph type="title"/>
          </p:nvPr>
        </p:nvSpPr>
        <p:spPr/>
        <p:txBody>
          <a:bodyPr/>
          <a:lstStyle/>
          <a:p>
            <a:r>
              <a:rPr lang="en-GB" noProof="0" smtClean="0"/>
              <a:t>Click to edit Master title style</a:t>
            </a:r>
            <a:endParaRPr lang="en-GB" noProof="0"/>
          </a:p>
        </p:txBody>
      </p:sp>
      <p:sp>
        <p:nvSpPr>
          <p:cNvPr id="4" name="Date Placeholder 3"/>
          <p:cNvSpPr>
            <a:spLocks noGrp="1"/>
          </p:cNvSpPr>
          <p:nvPr>
            <p:ph type="dt" sz="half" idx="10"/>
          </p:nvPr>
        </p:nvSpPr>
        <p:spPr/>
        <p:txBody>
          <a:bodyPr/>
          <a:lstStyle>
            <a:lvl1pPr>
              <a:defRPr/>
            </a:lvl1pPr>
          </a:lstStyle>
          <a:p>
            <a:pPr>
              <a:defRPr/>
            </a:pPr>
            <a:fld id="{802B3E41-4CBD-4FCD-A1A8-8BEA18342B87}" type="datetime1">
              <a:rPr lang="en-US"/>
              <a:pPr>
                <a:defRPr/>
              </a:pPr>
              <a:t>11/10/2016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8"/>
          <p:cNvSpPr>
            <a:spLocks noGrp="1"/>
          </p:cNvSpPr>
          <p:nvPr>
            <p:ph type="sldNum" sz="quarter" idx="12"/>
          </p:nvPr>
        </p:nvSpPr>
        <p:spPr/>
        <p:txBody>
          <a:bodyPr/>
          <a:lstStyle>
            <a:lvl1pPr>
              <a:defRPr/>
            </a:lvl1pPr>
          </a:lstStyle>
          <a:p>
            <a:pPr>
              <a:defRPr/>
            </a:pPr>
            <a:r>
              <a:rPr lang="en-US" dirty="0"/>
              <a:t>Page </a:t>
            </a:r>
            <a:fld id="{A1BCD1EF-9B82-4DD2-92FB-7E99529B89F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9" name="Content Placeholder 8"/>
          <p:cNvSpPr>
            <a:spLocks noGrp="1"/>
          </p:cNvSpPr>
          <p:nvPr>
            <p:ph sz="quarter" idx="13"/>
          </p:nvPr>
        </p:nvSpPr>
        <p:spPr>
          <a:xfrm>
            <a:off x="371475" y="1484313"/>
            <a:ext cx="4129087" cy="468153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0" name="Content Placeholder 8"/>
          <p:cNvSpPr>
            <a:spLocks noGrp="1"/>
          </p:cNvSpPr>
          <p:nvPr>
            <p:ph sz="quarter" idx="14"/>
          </p:nvPr>
        </p:nvSpPr>
        <p:spPr>
          <a:xfrm>
            <a:off x="4691063" y="1484313"/>
            <a:ext cx="4129087" cy="468153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Date Placeholder 3"/>
          <p:cNvSpPr>
            <a:spLocks noGrp="1"/>
          </p:cNvSpPr>
          <p:nvPr>
            <p:ph type="dt" sz="half" idx="15"/>
          </p:nvPr>
        </p:nvSpPr>
        <p:spPr/>
        <p:txBody>
          <a:bodyPr/>
          <a:lstStyle>
            <a:lvl1pPr>
              <a:defRPr/>
            </a:lvl1pPr>
          </a:lstStyle>
          <a:p>
            <a:pPr>
              <a:defRPr/>
            </a:pPr>
            <a:fld id="{45F9A8FA-839A-4431-B771-7952259F470D}" type="datetime1">
              <a:rPr lang="en-US"/>
              <a:pPr>
                <a:defRPr/>
              </a:pPr>
              <a:t>11/10/2016</a:t>
            </a:fld>
            <a:endParaRPr lang="en-US" dirty="0"/>
          </a:p>
        </p:txBody>
      </p:sp>
      <p:sp>
        <p:nvSpPr>
          <p:cNvPr id="6" name="Footer Placeholder 4"/>
          <p:cNvSpPr>
            <a:spLocks noGrp="1"/>
          </p:cNvSpPr>
          <p:nvPr>
            <p:ph type="ftr" sz="quarter" idx="16"/>
          </p:nvPr>
        </p:nvSpPr>
        <p:spPr/>
        <p:txBody>
          <a:bodyPr/>
          <a:lstStyle>
            <a:lvl1pPr>
              <a:defRPr/>
            </a:lvl1pPr>
          </a:lstStyle>
          <a:p>
            <a:pPr>
              <a:defRPr/>
            </a:pPr>
            <a:endParaRPr lang="en-GB" dirty="0"/>
          </a:p>
        </p:txBody>
      </p:sp>
      <p:sp>
        <p:nvSpPr>
          <p:cNvPr id="7" name="Slide Number Placeholder 8"/>
          <p:cNvSpPr>
            <a:spLocks noGrp="1"/>
          </p:cNvSpPr>
          <p:nvPr>
            <p:ph type="sldNum" sz="quarter" idx="17"/>
          </p:nvPr>
        </p:nvSpPr>
        <p:spPr/>
        <p:txBody>
          <a:bodyPr/>
          <a:lstStyle>
            <a:lvl1pPr>
              <a:defRPr/>
            </a:lvl1pPr>
          </a:lstStyle>
          <a:p>
            <a:pPr>
              <a:defRPr/>
            </a:pPr>
            <a:r>
              <a:rPr lang="en-US" dirty="0"/>
              <a:t>Page </a:t>
            </a:r>
            <a:fld id="{2EE59ED9-74FF-48DE-8ACA-2E72EBAA05C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3" name="Date Placeholder 3"/>
          <p:cNvSpPr>
            <a:spLocks noGrp="1"/>
          </p:cNvSpPr>
          <p:nvPr>
            <p:ph type="dt" sz="half" idx="10"/>
          </p:nvPr>
        </p:nvSpPr>
        <p:spPr/>
        <p:txBody>
          <a:bodyPr/>
          <a:lstStyle>
            <a:lvl1pPr>
              <a:defRPr/>
            </a:lvl1pPr>
          </a:lstStyle>
          <a:p>
            <a:pPr>
              <a:defRPr/>
            </a:pPr>
            <a:fld id="{A0EE9227-CF61-47A0-824B-E4A158C299BC}" type="datetime1">
              <a:rPr lang="en-US"/>
              <a:pPr>
                <a:defRPr/>
              </a:pPr>
              <a:t>11/10/2016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8"/>
          <p:cNvSpPr>
            <a:spLocks noGrp="1"/>
          </p:cNvSpPr>
          <p:nvPr>
            <p:ph type="sldNum" sz="quarter" idx="12"/>
          </p:nvPr>
        </p:nvSpPr>
        <p:spPr/>
        <p:txBody>
          <a:bodyPr/>
          <a:lstStyle>
            <a:lvl1pPr>
              <a:defRPr/>
            </a:lvl1pPr>
          </a:lstStyle>
          <a:p>
            <a:pPr>
              <a:defRPr/>
            </a:pPr>
            <a:r>
              <a:rPr lang="en-US" dirty="0"/>
              <a:t>Page </a:t>
            </a:r>
            <a:fld id="{F9D8F494-D5EF-41EB-9E22-39CD8CE5D231}"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95E700-1C7D-430A-AFAF-B56916E40BCE}" type="datetime1">
              <a:rPr lang="en-US"/>
              <a:pPr>
                <a:defRPr/>
              </a:pPr>
              <a:t>11/10/2016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8"/>
          <p:cNvSpPr>
            <a:spLocks noGrp="1"/>
          </p:cNvSpPr>
          <p:nvPr>
            <p:ph type="sldNum" sz="quarter" idx="12"/>
          </p:nvPr>
        </p:nvSpPr>
        <p:spPr/>
        <p:txBody>
          <a:bodyPr/>
          <a:lstStyle>
            <a:lvl1pPr>
              <a:defRPr/>
            </a:lvl1pPr>
          </a:lstStyle>
          <a:p>
            <a:pPr>
              <a:defRPr/>
            </a:pPr>
            <a:r>
              <a:rPr lang="en-US" dirty="0"/>
              <a:t>Page </a:t>
            </a:r>
            <a:fld id="{322E2694-E6AA-43A1-946B-513DB635A973}"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516688" y="1484313"/>
            <a:ext cx="2303461" cy="2373315"/>
          </a:xfrm>
        </p:spPr>
        <p:txBody>
          <a:bodyPr rtlCol="0">
            <a:noAutofit/>
          </a:bodyPr>
          <a:lstStyle>
            <a:lvl1pPr marL="0" indent="0">
              <a:buNone/>
              <a:defRPr sz="1200" baseline="0">
                <a:solidFill>
                  <a:schemeClr val="tx2"/>
                </a:solidFill>
              </a:defRPr>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6516688" y="3929066"/>
            <a:ext cx="2303462" cy="714380"/>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en-US" noProof="0" smtClean="0"/>
              <a:t>Click to edit Master text styles</a:t>
            </a:r>
          </a:p>
        </p:txBody>
      </p:sp>
      <p:sp>
        <p:nvSpPr>
          <p:cNvPr id="8" name="Title 7"/>
          <p:cNvSpPr>
            <a:spLocks noGrp="1"/>
          </p:cNvSpPr>
          <p:nvPr>
            <p:ph type="title"/>
          </p:nvPr>
        </p:nvSpPr>
        <p:spPr/>
        <p:txBody>
          <a:bodyPr/>
          <a:lstStyle/>
          <a:p>
            <a:r>
              <a:rPr lang="en-GB" noProof="0" smtClean="0"/>
              <a:t>Click to edit Master title style</a:t>
            </a:r>
            <a:endParaRPr lang="en-GB" noProof="0"/>
          </a:p>
        </p:txBody>
      </p:sp>
      <p:sp>
        <p:nvSpPr>
          <p:cNvPr id="10" name="Content Placeholder 9"/>
          <p:cNvSpPr>
            <a:spLocks noGrp="1"/>
          </p:cNvSpPr>
          <p:nvPr>
            <p:ph sz="quarter" idx="13"/>
          </p:nvPr>
        </p:nvSpPr>
        <p:spPr>
          <a:xfrm>
            <a:off x="371475" y="1484313"/>
            <a:ext cx="6000750" cy="468153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Date Placeholder 3"/>
          <p:cNvSpPr>
            <a:spLocks noGrp="1"/>
          </p:cNvSpPr>
          <p:nvPr>
            <p:ph type="dt" sz="half" idx="14"/>
          </p:nvPr>
        </p:nvSpPr>
        <p:spPr/>
        <p:txBody>
          <a:bodyPr/>
          <a:lstStyle>
            <a:lvl1pPr>
              <a:defRPr/>
            </a:lvl1pPr>
          </a:lstStyle>
          <a:p>
            <a:pPr>
              <a:defRPr/>
            </a:pPr>
            <a:fld id="{19C85CEE-EC33-4E10-A1D0-9ADA529C2A75}" type="datetime1">
              <a:rPr lang="en-US"/>
              <a:pPr>
                <a:defRPr/>
              </a:pPr>
              <a:t>11/10/2016</a:t>
            </a:fld>
            <a:endParaRPr lang="en-US" dirty="0"/>
          </a:p>
        </p:txBody>
      </p:sp>
      <p:sp>
        <p:nvSpPr>
          <p:cNvPr id="7" name="Footer Placeholder 4"/>
          <p:cNvSpPr>
            <a:spLocks noGrp="1"/>
          </p:cNvSpPr>
          <p:nvPr>
            <p:ph type="ftr" sz="quarter" idx="15"/>
          </p:nvPr>
        </p:nvSpPr>
        <p:spPr/>
        <p:txBody>
          <a:bodyPr/>
          <a:lstStyle>
            <a:lvl1pPr>
              <a:defRPr/>
            </a:lvl1pPr>
          </a:lstStyle>
          <a:p>
            <a:pPr>
              <a:defRPr/>
            </a:pPr>
            <a:endParaRPr lang="en-GB" dirty="0"/>
          </a:p>
        </p:txBody>
      </p:sp>
      <p:sp>
        <p:nvSpPr>
          <p:cNvPr id="9" name="Slide Number Placeholder 8"/>
          <p:cNvSpPr>
            <a:spLocks noGrp="1"/>
          </p:cNvSpPr>
          <p:nvPr>
            <p:ph type="sldNum" sz="quarter" idx="16"/>
          </p:nvPr>
        </p:nvSpPr>
        <p:spPr/>
        <p:txBody>
          <a:bodyPr/>
          <a:lstStyle>
            <a:lvl1pPr>
              <a:defRPr/>
            </a:lvl1pPr>
          </a:lstStyle>
          <a:p>
            <a:pPr>
              <a:defRPr/>
            </a:pPr>
            <a:r>
              <a:rPr lang="en-US" dirty="0"/>
              <a:t>Page </a:t>
            </a:r>
            <a:fld id="{666E5D8D-6F46-417F-B333-9CF62289BDD1}"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0" y="-1588"/>
            <a:ext cx="9145588" cy="6858001"/>
          </a:xfrm>
          <a:prstGeom prst="rect">
            <a:avLst/>
          </a:prstGeom>
          <a:noFill/>
          <a:ln w="9525">
            <a:noFill/>
            <a:miter lim="800000"/>
            <a:headEnd/>
            <a:tailEnd/>
          </a:ln>
        </p:spPr>
      </p:pic>
      <p:sp>
        <p:nvSpPr>
          <p:cNvPr id="96265" name="Title Placeholder 1"/>
          <p:cNvSpPr>
            <a:spLocks noGrp="1"/>
          </p:cNvSpPr>
          <p:nvPr>
            <p:ph type="ctrTitle"/>
          </p:nvPr>
        </p:nvSpPr>
        <p:spPr>
          <a:xfrm>
            <a:off x="371475" y="1484313"/>
            <a:ext cx="6072188" cy="1073150"/>
          </a:xfrm>
        </p:spPr>
        <p:txBody>
          <a:bodyPr/>
          <a:lstStyle>
            <a:lvl1pPr>
              <a:defRPr smtClean="0"/>
            </a:lvl1pPr>
          </a:lstStyle>
          <a:p>
            <a:r>
              <a:rPr smtClean="0"/>
              <a:t>Click to edit Master title style</a:t>
            </a:r>
          </a:p>
        </p:txBody>
      </p:sp>
      <p:sp>
        <p:nvSpPr>
          <p:cNvPr id="96266" name="Text Placeholder 2"/>
          <p:cNvSpPr>
            <a:spLocks noGrp="1"/>
          </p:cNvSpPr>
          <p:nvPr>
            <p:ph type="subTitle" idx="1"/>
          </p:nvPr>
        </p:nvSpPr>
        <p:spPr>
          <a:xfrm>
            <a:off x="371475" y="2708275"/>
            <a:ext cx="6072188" cy="712788"/>
          </a:xfrm>
          <a:ln algn="ctr"/>
        </p:spPr>
        <p:txBody>
          <a:bodyPr/>
          <a:lstStyle>
            <a:lvl1pPr>
              <a:defRPr b="0" smtClean="0">
                <a:solidFill>
                  <a:schemeClr val="tx2"/>
                </a:solidFill>
              </a:defRPr>
            </a:lvl1pPr>
          </a:lstStyle>
          <a:p>
            <a:r>
              <a:rPr lang="en-GB" smtClean="0"/>
              <a:t>Click to edit Master subtitle style</a:t>
            </a:r>
          </a:p>
        </p:txBody>
      </p:sp>
      <p:sp>
        <p:nvSpPr>
          <p:cNvPr id="5" name="Date Placeholder 3"/>
          <p:cNvSpPr>
            <a:spLocks noGrp="1"/>
          </p:cNvSpPr>
          <p:nvPr>
            <p:ph type="dt" sz="half" idx="10"/>
          </p:nvPr>
        </p:nvSpPr>
        <p:spPr>
          <a:xfrm>
            <a:off x="457200" y="6245225"/>
            <a:ext cx="2133600" cy="476250"/>
          </a:xfrm>
        </p:spPr>
        <p:txBody>
          <a:bodyPr/>
          <a:lstStyle>
            <a:lvl1pPr>
              <a:defRPr/>
            </a:lvl1pPr>
          </a:lstStyle>
          <a:p>
            <a:pPr>
              <a:defRPr/>
            </a:pPr>
            <a:fld id="{8D1FF8B4-67EF-49AD-8047-FFB4949AFEE0}" type="datetime1">
              <a:rPr lang="en-US"/>
              <a:pPr>
                <a:defRPr/>
              </a:pPr>
              <a:t>11/10/2016</a:t>
            </a:fld>
            <a:endParaRPr lang="en-US" dirty="0"/>
          </a:p>
        </p:txBody>
      </p:sp>
      <p:sp>
        <p:nvSpPr>
          <p:cNvPr id="6"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GB" dirty="0"/>
          </a:p>
        </p:txBody>
      </p:sp>
      <p:sp>
        <p:nvSpPr>
          <p:cNvPr id="7" name="Slide Number Placeholder 8"/>
          <p:cNvSpPr>
            <a:spLocks noGrp="1"/>
          </p:cNvSpPr>
          <p:nvPr>
            <p:ph type="sldNum" sz="quarter" idx="12"/>
          </p:nvPr>
        </p:nvSpPr>
        <p:spPr>
          <a:xfrm>
            <a:off x="6553200" y="6245225"/>
            <a:ext cx="2133600" cy="476250"/>
          </a:xfrm>
        </p:spPr>
        <p:txBody>
          <a:bodyPr/>
          <a:lstStyle>
            <a:lvl1pPr>
              <a:defRPr/>
            </a:lvl1pPr>
          </a:lstStyle>
          <a:p>
            <a:pPr>
              <a:defRPr/>
            </a:pPr>
            <a:r>
              <a:rPr lang="en-US" dirty="0"/>
              <a:t>Page </a:t>
            </a:r>
            <a:fld id="{0575C43E-31C1-4413-A881-9904425893AF}" type="slidenum">
              <a:rPr lang="en-US"/>
              <a:pPr>
                <a:defRPr/>
              </a:pPr>
              <a:t>‹#›</a:t>
            </a:fld>
            <a:endParaRPr lang="en-US" dirty="0"/>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120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7" name="Title 6"/>
          <p:cNvSpPr>
            <a:spLocks noGrp="1"/>
          </p:cNvSpPr>
          <p:nvPr>
            <p:ph type="title"/>
          </p:nvPr>
        </p:nvSpPr>
        <p:spPr/>
        <p:txBody>
          <a:bodyPr/>
          <a:lstStyle/>
          <a:p>
            <a:r>
              <a:rPr lang="en-GB" noProof="0" smtClean="0"/>
              <a:t>Click to edit Master title style</a:t>
            </a:r>
            <a:endParaRPr lang="en-GB" noProof="0"/>
          </a:p>
        </p:txBody>
      </p:sp>
      <p:sp>
        <p:nvSpPr>
          <p:cNvPr id="4" name="Date Placeholder 3"/>
          <p:cNvSpPr>
            <a:spLocks noGrp="1"/>
          </p:cNvSpPr>
          <p:nvPr>
            <p:ph type="dt" sz="half" idx="10"/>
          </p:nvPr>
        </p:nvSpPr>
        <p:spPr/>
        <p:txBody>
          <a:bodyPr/>
          <a:lstStyle>
            <a:lvl1pPr>
              <a:defRPr/>
            </a:lvl1pPr>
          </a:lstStyle>
          <a:p>
            <a:pPr>
              <a:defRPr/>
            </a:pPr>
            <a:fld id="{0C6B1717-A1F3-4B87-AC53-A3226F8F2E6E}" type="datetime1">
              <a:rPr lang="en-US"/>
              <a:pPr>
                <a:defRPr/>
              </a:pPr>
              <a:t>11/10/2016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8"/>
          <p:cNvSpPr>
            <a:spLocks noGrp="1"/>
          </p:cNvSpPr>
          <p:nvPr>
            <p:ph type="sldNum" sz="quarter" idx="12"/>
          </p:nvPr>
        </p:nvSpPr>
        <p:spPr/>
        <p:txBody>
          <a:bodyPr/>
          <a:lstStyle>
            <a:lvl1pPr>
              <a:defRPr/>
            </a:lvl1pPr>
          </a:lstStyle>
          <a:p>
            <a:pPr>
              <a:defRPr/>
            </a:pPr>
            <a:r>
              <a:rPr lang="en-US" dirty="0"/>
              <a:t>Page </a:t>
            </a:r>
            <a:fld id="{A6039A65-8B1A-49DF-9F1F-BD93F7C3D672}"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9" name="Content Placeholder 8"/>
          <p:cNvSpPr>
            <a:spLocks noGrp="1"/>
          </p:cNvSpPr>
          <p:nvPr>
            <p:ph sz="quarter" idx="13"/>
          </p:nvPr>
        </p:nvSpPr>
        <p:spPr>
          <a:xfrm>
            <a:off x="371475" y="1484313"/>
            <a:ext cx="4129087" cy="468153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0" name="Content Placeholder 8"/>
          <p:cNvSpPr>
            <a:spLocks noGrp="1"/>
          </p:cNvSpPr>
          <p:nvPr>
            <p:ph sz="quarter" idx="14"/>
          </p:nvPr>
        </p:nvSpPr>
        <p:spPr>
          <a:xfrm>
            <a:off x="4691063" y="1484313"/>
            <a:ext cx="4129087" cy="468153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Date Placeholder 3"/>
          <p:cNvSpPr>
            <a:spLocks noGrp="1"/>
          </p:cNvSpPr>
          <p:nvPr>
            <p:ph type="dt" sz="half" idx="15"/>
          </p:nvPr>
        </p:nvSpPr>
        <p:spPr/>
        <p:txBody>
          <a:bodyPr/>
          <a:lstStyle>
            <a:lvl1pPr>
              <a:defRPr/>
            </a:lvl1pPr>
          </a:lstStyle>
          <a:p>
            <a:pPr>
              <a:defRPr/>
            </a:pPr>
            <a:fld id="{CCA539D5-2FA4-4161-8D99-E510ADF5DD6E}" type="datetime1">
              <a:rPr lang="en-US"/>
              <a:pPr>
                <a:defRPr/>
              </a:pPr>
              <a:t>11/10/2016</a:t>
            </a:fld>
            <a:endParaRPr lang="en-US" dirty="0"/>
          </a:p>
        </p:txBody>
      </p:sp>
      <p:sp>
        <p:nvSpPr>
          <p:cNvPr id="6" name="Footer Placeholder 4"/>
          <p:cNvSpPr>
            <a:spLocks noGrp="1"/>
          </p:cNvSpPr>
          <p:nvPr>
            <p:ph type="ftr" sz="quarter" idx="16"/>
          </p:nvPr>
        </p:nvSpPr>
        <p:spPr/>
        <p:txBody>
          <a:bodyPr/>
          <a:lstStyle>
            <a:lvl1pPr>
              <a:defRPr/>
            </a:lvl1pPr>
          </a:lstStyle>
          <a:p>
            <a:pPr>
              <a:defRPr/>
            </a:pPr>
            <a:endParaRPr lang="en-GB" dirty="0"/>
          </a:p>
        </p:txBody>
      </p:sp>
      <p:sp>
        <p:nvSpPr>
          <p:cNvPr id="7" name="Slide Number Placeholder 8"/>
          <p:cNvSpPr>
            <a:spLocks noGrp="1"/>
          </p:cNvSpPr>
          <p:nvPr>
            <p:ph type="sldNum" sz="quarter" idx="17"/>
          </p:nvPr>
        </p:nvSpPr>
        <p:spPr/>
        <p:txBody>
          <a:bodyPr/>
          <a:lstStyle>
            <a:lvl1pPr>
              <a:defRPr/>
            </a:lvl1pPr>
          </a:lstStyle>
          <a:p>
            <a:pPr>
              <a:defRPr/>
            </a:pPr>
            <a:r>
              <a:rPr lang="en-US" dirty="0"/>
              <a:t>Page </a:t>
            </a:r>
            <a:fld id="{60CAC13E-35CF-4400-9F16-4C7B74AACDB2}"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3" name="Date Placeholder 3"/>
          <p:cNvSpPr>
            <a:spLocks noGrp="1"/>
          </p:cNvSpPr>
          <p:nvPr>
            <p:ph type="dt" sz="half" idx="10"/>
          </p:nvPr>
        </p:nvSpPr>
        <p:spPr/>
        <p:txBody>
          <a:bodyPr/>
          <a:lstStyle>
            <a:lvl1pPr>
              <a:defRPr/>
            </a:lvl1pPr>
          </a:lstStyle>
          <a:p>
            <a:pPr>
              <a:defRPr/>
            </a:pPr>
            <a:fld id="{499A0A07-92FE-445C-89A0-E44B5EFE8747}" type="datetime1">
              <a:rPr lang="en-US"/>
              <a:pPr>
                <a:defRPr/>
              </a:pPr>
              <a:t>11/10/2016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8"/>
          <p:cNvSpPr>
            <a:spLocks noGrp="1"/>
          </p:cNvSpPr>
          <p:nvPr>
            <p:ph type="sldNum" sz="quarter" idx="12"/>
          </p:nvPr>
        </p:nvSpPr>
        <p:spPr/>
        <p:txBody>
          <a:bodyPr/>
          <a:lstStyle>
            <a:lvl1pPr>
              <a:defRPr/>
            </a:lvl1pPr>
          </a:lstStyle>
          <a:p>
            <a:pPr>
              <a:defRPr/>
            </a:pPr>
            <a:r>
              <a:rPr lang="en-US" dirty="0"/>
              <a:t>Page </a:t>
            </a:r>
            <a:fld id="{9693E39C-13CF-4D7F-ACE2-CA07FAF66E6A}"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F991246-A002-43F4-BB85-766EF06B8A3E}" type="datetime1">
              <a:rPr lang="en-US"/>
              <a:pPr>
                <a:defRPr/>
              </a:pPr>
              <a:t>11/10/2016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8"/>
          <p:cNvSpPr>
            <a:spLocks noGrp="1"/>
          </p:cNvSpPr>
          <p:nvPr>
            <p:ph type="sldNum" sz="quarter" idx="12"/>
          </p:nvPr>
        </p:nvSpPr>
        <p:spPr/>
        <p:txBody>
          <a:bodyPr/>
          <a:lstStyle>
            <a:lvl1pPr>
              <a:defRPr/>
            </a:lvl1pPr>
          </a:lstStyle>
          <a:p>
            <a:pPr>
              <a:defRPr/>
            </a:pPr>
            <a:r>
              <a:rPr lang="en-US" dirty="0"/>
              <a:t>Page </a:t>
            </a:r>
            <a:fld id="{466D75F5-0612-47E9-A0D7-E1149F73EDE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120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7" name="Title 6"/>
          <p:cNvSpPr>
            <a:spLocks noGrp="1"/>
          </p:cNvSpPr>
          <p:nvPr>
            <p:ph type="title"/>
          </p:nvPr>
        </p:nvSpPr>
        <p:spPr/>
        <p:txBody>
          <a:bodyPr/>
          <a:lstStyle/>
          <a:p>
            <a:r>
              <a:rPr lang="en-GB" noProof="0" smtClean="0"/>
              <a:t>Click to edit Master title style</a:t>
            </a:r>
            <a:endParaRPr lang="en-GB" noProof="0"/>
          </a:p>
        </p:txBody>
      </p:sp>
      <p:sp>
        <p:nvSpPr>
          <p:cNvPr id="4" name="Date Placeholder 3"/>
          <p:cNvSpPr>
            <a:spLocks noGrp="1"/>
          </p:cNvSpPr>
          <p:nvPr>
            <p:ph type="dt" sz="half" idx="10"/>
          </p:nvPr>
        </p:nvSpPr>
        <p:spPr/>
        <p:txBody>
          <a:bodyPr/>
          <a:lstStyle>
            <a:lvl1pPr>
              <a:defRPr/>
            </a:lvl1pPr>
          </a:lstStyle>
          <a:p>
            <a:pPr>
              <a:defRPr/>
            </a:pPr>
            <a:fld id="{B948025A-515C-4319-8879-986D46EECDD3}" type="datetime1">
              <a:rPr lang="en-US"/>
              <a:pPr>
                <a:defRPr/>
              </a:pPr>
              <a:t>11/10/2016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8"/>
          <p:cNvSpPr>
            <a:spLocks noGrp="1"/>
          </p:cNvSpPr>
          <p:nvPr>
            <p:ph type="sldNum" sz="quarter" idx="12"/>
          </p:nvPr>
        </p:nvSpPr>
        <p:spPr/>
        <p:txBody>
          <a:bodyPr/>
          <a:lstStyle>
            <a:lvl1pPr>
              <a:defRPr/>
            </a:lvl1pPr>
          </a:lstStyle>
          <a:p>
            <a:pPr>
              <a:defRPr/>
            </a:pPr>
            <a:r>
              <a:rPr lang="en-US" dirty="0"/>
              <a:t>Page </a:t>
            </a:r>
            <a:fld id="{77A0663A-B56A-4B35-808E-27CC07890C9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516688" y="1484313"/>
            <a:ext cx="2303461" cy="2373315"/>
          </a:xfrm>
        </p:spPr>
        <p:txBody>
          <a:bodyPr rtlCol="0">
            <a:noAutofit/>
          </a:bodyPr>
          <a:lstStyle>
            <a:lvl1pPr marL="0" indent="0">
              <a:buNone/>
              <a:defRPr sz="1200" baseline="0">
                <a:solidFill>
                  <a:schemeClr val="tx2"/>
                </a:solidFill>
              </a:defRPr>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6516688" y="3929066"/>
            <a:ext cx="2303462" cy="714380"/>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en-US" noProof="0" smtClean="0"/>
              <a:t>Click to edit Master text styles</a:t>
            </a:r>
          </a:p>
        </p:txBody>
      </p:sp>
      <p:sp>
        <p:nvSpPr>
          <p:cNvPr id="8" name="Title 7"/>
          <p:cNvSpPr>
            <a:spLocks noGrp="1"/>
          </p:cNvSpPr>
          <p:nvPr>
            <p:ph type="title"/>
          </p:nvPr>
        </p:nvSpPr>
        <p:spPr/>
        <p:txBody>
          <a:bodyPr/>
          <a:lstStyle/>
          <a:p>
            <a:r>
              <a:rPr lang="en-GB" noProof="0" smtClean="0"/>
              <a:t>Click to edit Master title style</a:t>
            </a:r>
            <a:endParaRPr lang="en-GB" noProof="0"/>
          </a:p>
        </p:txBody>
      </p:sp>
      <p:sp>
        <p:nvSpPr>
          <p:cNvPr id="10" name="Content Placeholder 9"/>
          <p:cNvSpPr>
            <a:spLocks noGrp="1"/>
          </p:cNvSpPr>
          <p:nvPr>
            <p:ph sz="quarter" idx="13"/>
          </p:nvPr>
        </p:nvSpPr>
        <p:spPr>
          <a:xfrm>
            <a:off x="371475" y="1484313"/>
            <a:ext cx="6000750" cy="468153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Date Placeholder 3"/>
          <p:cNvSpPr>
            <a:spLocks noGrp="1"/>
          </p:cNvSpPr>
          <p:nvPr>
            <p:ph type="dt" sz="half" idx="14"/>
          </p:nvPr>
        </p:nvSpPr>
        <p:spPr/>
        <p:txBody>
          <a:bodyPr/>
          <a:lstStyle>
            <a:lvl1pPr>
              <a:defRPr/>
            </a:lvl1pPr>
          </a:lstStyle>
          <a:p>
            <a:pPr>
              <a:defRPr/>
            </a:pPr>
            <a:fld id="{1623D776-38F6-44D4-A8DE-6293A2E2CE2E}" type="datetime1">
              <a:rPr lang="en-US"/>
              <a:pPr>
                <a:defRPr/>
              </a:pPr>
              <a:t>11/10/2016</a:t>
            </a:fld>
            <a:endParaRPr lang="en-US" dirty="0"/>
          </a:p>
        </p:txBody>
      </p:sp>
      <p:sp>
        <p:nvSpPr>
          <p:cNvPr id="7" name="Footer Placeholder 4"/>
          <p:cNvSpPr>
            <a:spLocks noGrp="1"/>
          </p:cNvSpPr>
          <p:nvPr>
            <p:ph type="ftr" sz="quarter" idx="15"/>
          </p:nvPr>
        </p:nvSpPr>
        <p:spPr/>
        <p:txBody>
          <a:bodyPr/>
          <a:lstStyle>
            <a:lvl1pPr>
              <a:defRPr/>
            </a:lvl1pPr>
          </a:lstStyle>
          <a:p>
            <a:pPr>
              <a:defRPr/>
            </a:pPr>
            <a:endParaRPr lang="en-GB" dirty="0"/>
          </a:p>
        </p:txBody>
      </p:sp>
      <p:sp>
        <p:nvSpPr>
          <p:cNvPr id="9" name="Slide Number Placeholder 8"/>
          <p:cNvSpPr>
            <a:spLocks noGrp="1"/>
          </p:cNvSpPr>
          <p:nvPr>
            <p:ph type="sldNum" sz="quarter" idx="16"/>
          </p:nvPr>
        </p:nvSpPr>
        <p:spPr/>
        <p:txBody>
          <a:bodyPr/>
          <a:lstStyle>
            <a:lvl1pPr>
              <a:defRPr/>
            </a:lvl1pPr>
          </a:lstStyle>
          <a:p>
            <a:pPr>
              <a:defRPr/>
            </a:pPr>
            <a:r>
              <a:rPr lang="en-US" dirty="0"/>
              <a:t>Page </a:t>
            </a:r>
            <a:fld id="{0149B7B6-3A1E-413F-90DD-D64B68B9D239}"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a:stretch>
            <a:fillRect/>
          </a:stretch>
        </p:blipFill>
        <p:spPr bwMode="auto">
          <a:xfrm>
            <a:off x="0" y="0"/>
            <a:ext cx="9145588" cy="6858000"/>
          </a:xfrm>
          <a:prstGeom prst="rect">
            <a:avLst/>
          </a:prstGeom>
          <a:noFill/>
          <a:ln w="9525">
            <a:noFill/>
            <a:miter lim="800000"/>
            <a:headEnd/>
            <a:tailEnd/>
          </a:ln>
        </p:spPr>
      </p:pic>
      <p:sp>
        <p:nvSpPr>
          <p:cNvPr id="97289" name="Title Placeholder 1"/>
          <p:cNvSpPr>
            <a:spLocks noGrp="1"/>
          </p:cNvSpPr>
          <p:nvPr>
            <p:ph type="ctrTitle"/>
          </p:nvPr>
        </p:nvSpPr>
        <p:spPr>
          <a:xfrm>
            <a:off x="371475" y="1484313"/>
            <a:ext cx="6072188" cy="1073150"/>
          </a:xfrm>
        </p:spPr>
        <p:txBody>
          <a:bodyPr/>
          <a:lstStyle>
            <a:lvl1pPr>
              <a:defRPr smtClean="0"/>
            </a:lvl1pPr>
          </a:lstStyle>
          <a:p>
            <a:r>
              <a:rPr smtClean="0"/>
              <a:t>Click to edit Master title style</a:t>
            </a:r>
          </a:p>
        </p:txBody>
      </p:sp>
      <p:sp>
        <p:nvSpPr>
          <p:cNvPr id="97290" name="Text Placeholder 2"/>
          <p:cNvSpPr>
            <a:spLocks noGrp="1"/>
          </p:cNvSpPr>
          <p:nvPr>
            <p:ph type="subTitle" idx="1"/>
          </p:nvPr>
        </p:nvSpPr>
        <p:spPr>
          <a:xfrm>
            <a:off x="371475" y="2708275"/>
            <a:ext cx="6072188" cy="712788"/>
          </a:xfrm>
          <a:ln algn="ctr"/>
        </p:spPr>
        <p:txBody>
          <a:bodyPr/>
          <a:lstStyle>
            <a:lvl1pPr>
              <a:defRPr b="0" smtClean="0">
                <a:solidFill>
                  <a:schemeClr val="tx2"/>
                </a:solidFill>
              </a:defRPr>
            </a:lvl1pPr>
          </a:lstStyle>
          <a:p>
            <a:r>
              <a:rPr lang="en-GB" smtClean="0"/>
              <a:t>Click to edit Master subtitle style</a:t>
            </a: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120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7" name="Title 6"/>
          <p:cNvSpPr>
            <a:spLocks noGrp="1"/>
          </p:cNvSpPr>
          <p:nvPr>
            <p:ph type="title"/>
          </p:nvPr>
        </p:nvSpPr>
        <p:spPr/>
        <p:txBody>
          <a:bodyPr/>
          <a:lstStyle/>
          <a:p>
            <a:r>
              <a:rPr lang="en-GB" noProof="0" smtClean="0"/>
              <a:t>Click to edit Master title style</a:t>
            </a:r>
            <a:endParaRPr lang="en-GB" noProof="0"/>
          </a:p>
        </p:txBody>
      </p:sp>
      <p:sp>
        <p:nvSpPr>
          <p:cNvPr id="4" name="Date Placeholder 3"/>
          <p:cNvSpPr>
            <a:spLocks noGrp="1"/>
          </p:cNvSpPr>
          <p:nvPr>
            <p:ph type="dt" sz="half" idx="10"/>
          </p:nvPr>
        </p:nvSpPr>
        <p:spPr/>
        <p:txBody>
          <a:bodyPr/>
          <a:lstStyle>
            <a:lvl1pPr>
              <a:defRPr/>
            </a:lvl1pPr>
          </a:lstStyle>
          <a:p>
            <a:pPr>
              <a:defRPr/>
            </a:pPr>
            <a:fld id="{BE21B1AA-0AD7-429A-8EE3-D20B0F8BC671}" type="datetime1">
              <a:rPr lang="en-US"/>
              <a:pPr>
                <a:defRPr/>
              </a:pPr>
              <a:t>11/10/2016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8"/>
          <p:cNvSpPr>
            <a:spLocks noGrp="1"/>
          </p:cNvSpPr>
          <p:nvPr>
            <p:ph type="sldNum" sz="quarter" idx="12"/>
          </p:nvPr>
        </p:nvSpPr>
        <p:spPr/>
        <p:txBody>
          <a:bodyPr/>
          <a:lstStyle>
            <a:lvl1pPr>
              <a:defRPr/>
            </a:lvl1pPr>
          </a:lstStyle>
          <a:p>
            <a:pPr>
              <a:defRPr/>
            </a:pPr>
            <a:r>
              <a:rPr lang="en-US" dirty="0"/>
              <a:t>Page </a:t>
            </a:r>
            <a:fld id="{5A9C5B24-F3C4-48CE-93E1-DA91CDDED7D5}"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9" name="Content Placeholder 8"/>
          <p:cNvSpPr>
            <a:spLocks noGrp="1"/>
          </p:cNvSpPr>
          <p:nvPr>
            <p:ph sz="quarter" idx="13"/>
          </p:nvPr>
        </p:nvSpPr>
        <p:spPr>
          <a:xfrm>
            <a:off x="371475" y="1484313"/>
            <a:ext cx="4129087" cy="468153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0" name="Content Placeholder 8"/>
          <p:cNvSpPr>
            <a:spLocks noGrp="1"/>
          </p:cNvSpPr>
          <p:nvPr>
            <p:ph sz="quarter" idx="14"/>
          </p:nvPr>
        </p:nvSpPr>
        <p:spPr>
          <a:xfrm>
            <a:off x="4691063" y="1484313"/>
            <a:ext cx="4129087" cy="468153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Date Placeholder 3"/>
          <p:cNvSpPr>
            <a:spLocks noGrp="1"/>
          </p:cNvSpPr>
          <p:nvPr>
            <p:ph type="dt" sz="half" idx="15"/>
          </p:nvPr>
        </p:nvSpPr>
        <p:spPr/>
        <p:txBody>
          <a:bodyPr/>
          <a:lstStyle>
            <a:lvl1pPr>
              <a:defRPr/>
            </a:lvl1pPr>
          </a:lstStyle>
          <a:p>
            <a:pPr>
              <a:defRPr/>
            </a:pPr>
            <a:fld id="{4B8CFBFC-7AAC-443C-A9B8-CCE533B0FA8B}" type="datetime1">
              <a:rPr lang="en-US"/>
              <a:pPr>
                <a:defRPr/>
              </a:pPr>
              <a:t>11/10/2016</a:t>
            </a:fld>
            <a:endParaRPr lang="en-US" dirty="0"/>
          </a:p>
        </p:txBody>
      </p:sp>
      <p:sp>
        <p:nvSpPr>
          <p:cNvPr id="6" name="Footer Placeholder 4"/>
          <p:cNvSpPr>
            <a:spLocks noGrp="1"/>
          </p:cNvSpPr>
          <p:nvPr>
            <p:ph type="ftr" sz="quarter" idx="16"/>
          </p:nvPr>
        </p:nvSpPr>
        <p:spPr/>
        <p:txBody>
          <a:bodyPr/>
          <a:lstStyle>
            <a:lvl1pPr>
              <a:defRPr/>
            </a:lvl1pPr>
          </a:lstStyle>
          <a:p>
            <a:pPr>
              <a:defRPr/>
            </a:pPr>
            <a:endParaRPr lang="en-GB" dirty="0"/>
          </a:p>
        </p:txBody>
      </p:sp>
      <p:sp>
        <p:nvSpPr>
          <p:cNvPr id="7" name="Slide Number Placeholder 8"/>
          <p:cNvSpPr>
            <a:spLocks noGrp="1"/>
          </p:cNvSpPr>
          <p:nvPr>
            <p:ph type="sldNum" sz="quarter" idx="17"/>
          </p:nvPr>
        </p:nvSpPr>
        <p:spPr/>
        <p:txBody>
          <a:bodyPr/>
          <a:lstStyle>
            <a:lvl1pPr>
              <a:defRPr/>
            </a:lvl1pPr>
          </a:lstStyle>
          <a:p>
            <a:pPr>
              <a:defRPr/>
            </a:pPr>
            <a:r>
              <a:rPr lang="en-US" dirty="0"/>
              <a:t>Page </a:t>
            </a:r>
            <a:fld id="{7708474E-D975-4256-BFD3-340D83B390C0}"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3" name="Date Placeholder 3"/>
          <p:cNvSpPr>
            <a:spLocks noGrp="1"/>
          </p:cNvSpPr>
          <p:nvPr>
            <p:ph type="dt" sz="half" idx="10"/>
          </p:nvPr>
        </p:nvSpPr>
        <p:spPr/>
        <p:txBody>
          <a:bodyPr/>
          <a:lstStyle>
            <a:lvl1pPr>
              <a:defRPr/>
            </a:lvl1pPr>
          </a:lstStyle>
          <a:p>
            <a:pPr>
              <a:defRPr/>
            </a:pPr>
            <a:fld id="{8107A913-2767-4B00-95A6-EB8CEBCA64AF}" type="datetime1">
              <a:rPr lang="en-US"/>
              <a:pPr>
                <a:defRPr/>
              </a:pPr>
              <a:t>11/10/2016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8"/>
          <p:cNvSpPr>
            <a:spLocks noGrp="1"/>
          </p:cNvSpPr>
          <p:nvPr>
            <p:ph type="sldNum" sz="quarter" idx="12"/>
          </p:nvPr>
        </p:nvSpPr>
        <p:spPr/>
        <p:txBody>
          <a:bodyPr/>
          <a:lstStyle>
            <a:lvl1pPr>
              <a:defRPr/>
            </a:lvl1pPr>
          </a:lstStyle>
          <a:p>
            <a:pPr>
              <a:defRPr/>
            </a:pPr>
            <a:r>
              <a:rPr lang="en-US" dirty="0"/>
              <a:t>Page </a:t>
            </a:r>
            <a:fld id="{50D78E8C-B4AA-48E5-A604-8039FF02BAFB}"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BAD11F-487B-48FD-97A7-79B964B0A93C}" type="datetime1">
              <a:rPr lang="en-US"/>
              <a:pPr>
                <a:defRPr/>
              </a:pPr>
              <a:t>11/10/2016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8"/>
          <p:cNvSpPr>
            <a:spLocks noGrp="1"/>
          </p:cNvSpPr>
          <p:nvPr>
            <p:ph type="sldNum" sz="quarter" idx="12"/>
          </p:nvPr>
        </p:nvSpPr>
        <p:spPr/>
        <p:txBody>
          <a:bodyPr/>
          <a:lstStyle>
            <a:lvl1pPr>
              <a:defRPr/>
            </a:lvl1pPr>
          </a:lstStyle>
          <a:p>
            <a:pPr>
              <a:defRPr/>
            </a:pPr>
            <a:r>
              <a:rPr lang="en-US" dirty="0"/>
              <a:t>Page </a:t>
            </a:r>
            <a:fld id="{3B349AB0-AD5F-440D-AE15-7E4EF8A5B528}"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516688" y="1484313"/>
            <a:ext cx="2303461" cy="2373315"/>
          </a:xfrm>
        </p:spPr>
        <p:txBody>
          <a:bodyPr rtlCol="0">
            <a:noAutofit/>
          </a:bodyPr>
          <a:lstStyle>
            <a:lvl1pPr marL="0" indent="0">
              <a:buNone/>
              <a:defRPr sz="1200" baseline="0">
                <a:solidFill>
                  <a:schemeClr val="tx2"/>
                </a:solidFill>
              </a:defRPr>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6516688" y="3929066"/>
            <a:ext cx="2303462" cy="714380"/>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en-US" noProof="0" smtClean="0"/>
              <a:t>Click to edit Master text styles</a:t>
            </a:r>
          </a:p>
        </p:txBody>
      </p:sp>
      <p:sp>
        <p:nvSpPr>
          <p:cNvPr id="8" name="Title 7"/>
          <p:cNvSpPr>
            <a:spLocks noGrp="1"/>
          </p:cNvSpPr>
          <p:nvPr>
            <p:ph type="title"/>
          </p:nvPr>
        </p:nvSpPr>
        <p:spPr/>
        <p:txBody>
          <a:bodyPr/>
          <a:lstStyle/>
          <a:p>
            <a:r>
              <a:rPr lang="en-GB" noProof="0" smtClean="0"/>
              <a:t>Click to edit Master title style</a:t>
            </a:r>
            <a:endParaRPr lang="en-GB" noProof="0"/>
          </a:p>
        </p:txBody>
      </p:sp>
      <p:sp>
        <p:nvSpPr>
          <p:cNvPr id="10" name="Content Placeholder 9"/>
          <p:cNvSpPr>
            <a:spLocks noGrp="1"/>
          </p:cNvSpPr>
          <p:nvPr>
            <p:ph sz="quarter" idx="13"/>
          </p:nvPr>
        </p:nvSpPr>
        <p:spPr>
          <a:xfrm>
            <a:off x="371475" y="1484313"/>
            <a:ext cx="6000750" cy="468153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Date Placeholder 3"/>
          <p:cNvSpPr>
            <a:spLocks noGrp="1"/>
          </p:cNvSpPr>
          <p:nvPr>
            <p:ph type="dt" sz="half" idx="14"/>
          </p:nvPr>
        </p:nvSpPr>
        <p:spPr/>
        <p:txBody>
          <a:bodyPr/>
          <a:lstStyle>
            <a:lvl1pPr>
              <a:defRPr/>
            </a:lvl1pPr>
          </a:lstStyle>
          <a:p>
            <a:pPr>
              <a:defRPr/>
            </a:pPr>
            <a:fld id="{E12545C1-30E3-4274-9B19-5FBE1B7C98F3}" type="datetime1">
              <a:rPr lang="en-US"/>
              <a:pPr>
                <a:defRPr/>
              </a:pPr>
              <a:t>11/10/2016</a:t>
            </a:fld>
            <a:endParaRPr lang="en-US" dirty="0"/>
          </a:p>
        </p:txBody>
      </p:sp>
      <p:sp>
        <p:nvSpPr>
          <p:cNvPr id="7" name="Footer Placeholder 4"/>
          <p:cNvSpPr>
            <a:spLocks noGrp="1"/>
          </p:cNvSpPr>
          <p:nvPr>
            <p:ph type="ftr" sz="quarter" idx="15"/>
          </p:nvPr>
        </p:nvSpPr>
        <p:spPr/>
        <p:txBody>
          <a:bodyPr/>
          <a:lstStyle>
            <a:lvl1pPr>
              <a:defRPr/>
            </a:lvl1pPr>
          </a:lstStyle>
          <a:p>
            <a:pPr>
              <a:defRPr/>
            </a:pPr>
            <a:endParaRPr lang="en-GB" dirty="0"/>
          </a:p>
        </p:txBody>
      </p:sp>
      <p:sp>
        <p:nvSpPr>
          <p:cNvPr id="9" name="Slide Number Placeholder 8"/>
          <p:cNvSpPr>
            <a:spLocks noGrp="1"/>
          </p:cNvSpPr>
          <p:nvPr>
            <p:ph type="sldNum" sz="quarter" idx="16"/>
          </p:nvPr>
        </p:nvSpPr>
        <p:spPr/>
        <p:txBody>
          <a:bodyPr/>
          <a:lstStyle>
            <a:lvl1pPr>
              <a:defRPr/>
            </a:lvl1pPr>
          </a:lstStyle>
          <a:p>
            <a:pPr>
              <a:defRPr/>
            </a:pPr>
            <a:r>
              <a:rPr lang="en-US" dirty="0"/>
              <a:t>Page </a:t>
            </a:r>
            <a:fld id="{CA2E1140-4E71-42E9-AF07-6A0C307AF34F}"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5588" cy="6858000"/>
          </a:xfrm>
          <a:prstGeom prst="rect">
            <a:avLst/>
          </a:prstGeom>
          <a:noFill/>
          <a:ln w="9525">
            <a:noFill/>
            <a:miter lim="800000"/>
            <a:headEnd/>
            <a:tailEnd/>
          </a:ln>
        </p:spPr>
      </p:pic>
      <p:sp>
        <p:nvSpPr>
          <p:cNvPr id="98313" name="Title Placeholder 1"/>
          <p:cNvSpPr>
            <a:spLocks noGrp="1"/>
          </p:cNvSpPr>
          <p:nvPr>
            <p:ph type="ctrTitle"/>
          </p:nvPr>
        </p:nvSpPr>
        <p:spPr>
          <a:xfrm>
            <a:off x="371475" y="1484313"/>
            <a:ext cx="6072188" cy="1073150"/>
          </a:xfrm>
        </p:spPr>
        <p:txBody>
          <a:bodyPr/>
          <a:lstStyle>
            <a:lvl1pPr>
              <a:defRPr smtClean="0"/>
            </a:lvl1pPr>
          </a:lstStyle>
          <a:p>
            <a:r>
              <a:rPr smtClean="0"/>
              <a:t>Click to edit Master title style</a:t>
            </a:r>
          </a:p>
        </p:txBody>
      </p:sp>
      <p:sp>
        <p:nvSpPr>
          <p:cNvPr id="98314" name="Text Placeholder 2"/>
          <p:cNvSpPr>
            <a:spLocks noGrp="1"/>
          </p:cNvSpPr>
          <p:nvPr>
            <p:ph type="subTitle" idx="1"/>
          </p:nvPr>
        </p:nvSpPr>
        <p:spPr>
          <a:xfrm>
            <a:off x="371475" y="2708275"/>
            <a:ext cx="6072188" cy="712788"/>
          </a:xfrm>
          <a:ln algn="ctr"/>
        </p:spPr>
        <p:txBody>
          <a:bodyPr/>
          <a:lstStyle>
            <a:lvl1pPr>
              <a:defRPr b="0" smtClean="0">
                <a:solidFill>
                  <a:schemeClr val="tx2"/>
                </a:solidFill>
              </a:defRPr>
            </a:lvl1pPr>
          </a:lstStyle>
          <a:p>
            <a:r>
              <a:rPr lang="en-GB" smtClean="0"/>
              <a:t>Click to edit Master subtitle style</a:t>
            </a:r>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120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7" name="Title 6"/>
          <p:cNvSpPr>
            <a:spLocks noGrp="1"/>
          </p:cNvSpPr>
          <p:nvPr>
            <p:ph type="title"/>
          </p:nvPr>
        </p:nvSpPr>
        <p:spPr/>
        <p:txBody>
          <a:bodyPr/>
          <a:lstStyle/>
          <a:p>
            <a:r>
              <a:rPr lang="en-GB" noProof="0" smtClean="0"/>
              <a:t>Click to edit Master title style</a:t>
            </a:r>
            <a:endParaRPr lang="en-GB" noProof="0"/>
          </a:p>
        </p:txBody>
      </p:sp>
      <p:sp>
        <p:nvSpPr>
          <p:cNvPr id="4" name="Date Placeholder 3"/>
          <p:cNvSpPr>
            <a:spLocks noGrp="1"/>
          </p:cNvSpPr>
          <p:nvPr>
            <p:ph type="dt" sz="half" idx="10"/>
          </p:nvPr>
        </p:nvSpPr>
        <p:spPr/>
        <p:txBody>
          <a:bodyPr/>
          <a:lstStyle>
            <a:lvl1pPr>
              <a:defRPr/>
            </a:lvl1pPr>
          </a:lstStyle>
          <a:p>
            <a:pPr>
              <a:defRPr/>
            </a:pPr>
            <a:fld id="{80F86A47-D27C-4547-A672-C26C161970B6}" type="datetime1">
              <a:rPr lang="en-US"/>
              <a:pPr>
                <a:defRPr/>
              </a:pPr>
              <a:t>11/10/2016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8"/>
          <p:cNvSpPr>
            <a:spLocks noGrp="1"/>
          </p:cNvSpPr>
          <p:nvPr>
            <p:ph type="sldNum" sz="quarter" idx="12"/>
          </p:nvPr>
        </p:nvSpPr>
        <p:spPr/>
        <p:txBody>
          <a:bodyPr/>
          <a:lstStyle>
            <a:lvl1pPr>
              <a:defRPr/>
            </a:lvl1pPr>
          </a:lstStyle>
          <a:p>
            <a:pPr>
              <a:defRPr/>
            </a:pPr>
            <a:r>
              <a:rPr lang="en-US" dirty="0"/>
              <a:t>Page </a:t>
            </a:r>
            <a:fld id="{793A3A1F-BDBD-43A6-B581-E5699FF896C5}"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9" name="Content Placeholder 8"/>
          <p:cNvSpPr>
            <a:spLocks noGrp="1"/>
          </p:cNvSpPr>
          <p:nvPr>
            <p:ph sz="quarter" idx="13"/>
          </p:nvPr>
        </p:nvSpPr>
        <p:spPr>
          <a:xfrm>
            <a:off x="371475" y="1484313"/>
            <a:ext cx="4129087" cy="468153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0" name="Content Placeholder 8"/>
          <p:cNvSpPr>
            <a:spLocks noGrp="1"/>
          </p:cNvSpPr>
          <p:nvPr>
            <p:ph sz="quarter" idx="14"/>
          </p:nvPr>
        </p:nvSpPr>
        <p:spPr>
          <a:xfrm>
            <a:off x="4691063" y="1484313"/>
            <a:ext cx="4129087" cy="468153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Date Placeholder 3"/>
          <p:cNvSpPr>
            <a:spLocks noGrp="1"/>
          </p:cNvSpPr>
          <p:nvPr>
            <p:ph type="dt" sz="half" idx="15"/>
          </p:nvPr>
        </p:nvSpPr>
        <p:spPr/>
        <p:txBody>
          <a:bodyPr/>
          <a:lstStyle>
            <a:lvl1pPr>
              <a:defRPr/>
            </a:lvl1pPr>
          </a:lstStyle>
          <a:p>
            <a:pPr>
              <a:defRPr/>
            </a:pPr>
            <a:fld id="{3500F553-90CB-4D5C-8218-1A89633BF32B}" type="datetime1">
              <a:rPr lang="en-US"/>
              <a:pPr>
                <a:defRPr/>
              </a:pPr>
              <a:t>11/10/2016</a:t>
            </a:fld>
            <a:endParaRPr lang="en-US" dirty="0"/>
          </a:p>
        </p:txBody>
      </p:sp>
      <p:sp>
        <p:nvSpPr>
          <p:cNvPr id="6" name="Footer Placeholder 4"/>
          <p:cNvSpPr>
            <a:spLocks noGrp="1"/>
          </p:cNvSpPr>
          <p:nvPr>
            <p:ph type="ftr" sz="quarter" idx="16"/>
          </p:nvPr>
        </p:nvSpPr>
        <p:spPr/>
        <p:txBody>
          <a:bodyPr/>
          <a:lstStyle>
            <a:lvl1pPr>
              <a:defRPr/>
            </a:lvl1pPr>
          </a:lstStyle>
          <a:p>
            <a:pPr>
              <a:defRPr/>
            </a:pPr>
            <a:endParaRPr lang="en-GB" dirty="0"/>
          </a:p>
        </p:txBody>
      </p:sp>
      <p:sp>
        <p:nvSpPr>
          <p:cNvPr id="7" name="Slide Number Placeholder 8"/>
          <p:cNvSpPr>
            <a:spLocks noGrp="1"/>
          </p:cNvSpPr>
          <p:nvPr>
            <p:ph type="sldNum" sz="quarter" idx="17"/>
          </p:nvPr>
        </p:nvSpPr>
        <p:spPr/>
        <p:txBody>
          <a:bodyPr/>
          <a:lstStyle>
            <a:lvl1pPr>
              <a:defRPr/>
            </a:lvl1pPr>
          </a:lstStyle>
          <a:p>
            <a:pPr>
              <a:defRPr/>
            </a:pPr>
            <a:r>
              <a:rPr lang="en-US" dirty="0"/>
              <a:t>Page </a:t>
            </a:r>
            <a:fld id="{6BE5B8BB-03E2-4462-BA10-53DB2F037C3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9" name="Content Placeholder 8"/>
          <p:cNvSpPr>
            <a:spLocks noGrp="1"/>
          </p:cNvSpPr>
          <p:nvPr>
            <p:ph sz="quarter" idx="13"/>
          </p:nvPr>
        </p:nvSpPr>
        <p:spPr>
          <a:xfrm>
            <a:off x="371475" y="1484313"/>
            <a:ext cx="4129087" cy="468153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0" name="Content Placeholder 8"/>
          <p:cNvSpPr>
            <a:spLocks noGrp="1"/>
          </p:cNvSpPr>
          <p:nvPr>
            <p:ph sz="quarter" idx="14"/>
          </p:nvPr>
        </p:nvSpPr>
        <p:spPr>
          <a:xfrm>
            <a:off x="4691063" y="1484313"/>
            <a:ext cx="4129087" cy="468153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Date Placeholder 3"/>
          <p:cNvSpPr>
            <a:spLocks noGrp="1"/>
          </p:cNvSpPr>
          <p:nvPr>
            <p:ph type="dt" sz="half" idx="15"/>
          </p:nvPr>
        </p:nvSpPr>
        <p:spPr/>
        <p:txBody>
          <a:bodyPr/>
          <a:lstStyle>
            <a:lvl1pPr>
              <a:defRPr/>
            </a:lvl1pPr>
          </a:lstStyle>
          <a:p>
            <a:pPr>
              <a:defRPr/>
            </a:pPr>
            <a:fld id="{D62DEDDF-B3DA-4C94-8559-D396249A1983}" type="datetime1">
              <a:rPr lang="en-US"/>
              <a:pPr>
                <a:defRPr/>
              </a:pPr>
              <a:t>11/10/2016</a:t>
            </a:fld>
            <a:endParaRPr lang="en-US" dirty="0"/>
          </a:p>
        </p:txBody>
      </p:sp>
      <p:sp>
        <p:nvSpPr>
          <p:cNvPr id="6" name="Footer Placeholder 4"/>
          <p:cNvSpPr>
            <a:spLocks noGrp="1"/>
          </p:cNvSpPr>
          <p:nvPr>
            <p:ph type="ftr" sz="quarter" idx="16"/>
          </p:nvPr>
        </p:nvSpPr>
        <p:spPr/>
        <p:txBody>
          <a:bodyPr/>
          <a:lstStyle>
            <a:lvl1pPr>
              <a:defRPr/>
            </a:lvl1pPr>
          </a:lstStyle>
          <a:p>
            <a:pPr>
              <a:defRPr/>
            </a:pPr>
            <a:endParaRPr lang="en-GB" dirty="0"/>
          </a:p>
        </p:txBody>
      </p:sp>
      <p:sp>
        <p:nvSpPr>
          <p:cNvPr id="7" name="Slide Number Placeholder 8"/>
          <p:cNvSpPr>
            <a:spLocks noGrp="1"/>
          </p:cNvSpPr>
          <p:nvPr>
            <p:ph type="sldNum" sz="quarter" idx="17"/>
          </p:nvPr>
        </p:nvSpPr>
        <p:spPr/>
        <p:txBody>
          <a:bodyPr/>
          <a:lstStyle>
            <a:lvl1pPr>
              <a:defRPr/>
            </a:lvl1pPr>
          </a:lstStyle>
          <a:p>
            <a:pPr>
              <a:defRPr/>
            </a:pPr>
            <a:r>
              <a:rPr lang="en-US" dirty="0"/>
              <a:t>Page </a:t>
            </a:r>
            <a:fld id="{57F67691-060A-4FEA-A149-54291B6D96F4}"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3" name="Date Placeholder 3"/>
          <p:cNvSpPr>
            <a:spLocks noGrp="1"/>
          </p:cNvSpPr>
          <p:nvPr>
            <p:ph type="dt" sz="half" idx="10"/>
          </p:nvPr>
        </p:nvSpPr>
        <p:spPr/>
        <p:txBody>
          <a:bodyPr/>
          <a:lstStyle>
            <a:lvl1pPr>
              <a:defRPr/>
            </a:lvl1pPr>
          </a:lstStyle>
          <a:p>
            <a:pPr>
              <a:defRPr/>
            </a:pPr>
            <a:fld id="{0CA9D5B0-AEC9-4803-9B41-C308AA7D6883}" type="datetime1">
              <a:rPr lang="en-US"/>
              <a:pPr>
                <a:defRPr/>
              </a:pPr>
              <a:t>11/10/2016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8"/>
          <p:cNvSpPr>
            <a:spLocks noGrp="1"/>
          </p:cNvSpPr>
          <p:nvPr>
            <p:ph type="sldNum" sz="quarter" idx="12"/>
          </p:nvPr>
        </p:nvSpPr>
        <p:spPr/>
        <p:txBody>
          <a:bodyPr/>
          <a:lstStyle>
            <a:lvl1pPr>
              <a:defRPr/>
            </a:lvl1pPr>
          </a:lstStyle>
          <a:p>
            <a:pPr>
              <a:defRPr/>
            </a:pPr>
            <a:r>
              <a:rPr lang="en-US" dirty="0"/>
              <a:t>Page </a:t>
            </a:r>
            <a:fld id="{DAC09141-7A36-4D4C-A75C-823DF0836601}"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126049E-377B-41B4-B797-D32DFAA920FA}" type="datetime1">
              <a:rPr lang="en-US"/>
              <a:pPr>
                <a:defRPr/>
              </a:pPr>
              <a:t>11/10/2016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8"/>
          <p:cNvSpPr>
            <a:spLocks noGrp="1"/>
          </p:cNvSpPr>
          <p:nvPr>
            <p:ph type="sldNum" sz="quarter" idx="12"/>
          </p:nvPr>
        </p:nvSpPr>
        <p:spPr/>
        <p:txBody>
          <a:bodyPr/>
          <a:lstStyle>
            <a:lvl1pPr>
              <a:defRPr/>
            </a:lvl1pPr>
          </a:lstStyle>
          <a:p>
            <a:pPr>
              <a:defRPr/>
            </a:pPr>
            <a:r>
              <a:rPr lang="en-US" dirty="0"/>
              <a:t>Page </a:t>
            </a:r>
            <a:fld id="{A62D7CB5-3E3F-45EF-90A5-3A6CD8E2AEA3}"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516688" y="1484313"/>
            <a:ext cx="2303461" cy="2373315"/>
          </a:xfrm>
        </p:spPr>
        <p:txBody>
          <a:bodyPr rtlCol="0">
            <a:noAutofit/>
          </a:bodyPr>
          <a:lstStyle>
            <a:lvl1pPr marL="0" indent="0">
              <a:buNone/>
              <a:defRPr sz="1200" baseline="0">
                <a:solidFill>
                  <a:schemeClr val="tx2"/>
                </a:solidFill>
              </a:defRPr>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6516688" y="3929066"/>
            <a:ext cx="2303462" cy="714380"/>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en-US" noProof="0" smtClean="0"/>
              <a:t>Click to edit Master text styles</a:t>
            </a:r>
          </a:p>
        </p:txBody>
      </p:sp>
      <p:sp>
        <p:nvSpPr>
          <p:cNvPr id="8" name="Title 7"/>
          <p:cNvSpPr>
            <a:spLocks noGrp="1"/>
          </p:cNvSpPr>
          <p:nvPr>
            <p:ph type="title"/>
          </p:nvPr>
        </p:nvSpPr>
        <p:spPr/>
        <p:txBody>
          <a:bodyPr/>
          <a:lstStyle/>
          <a:p>
            <a:r>
              <a:rPr lang="en-GB" noProof="0" smtClean="0"/>
              <a:t>Click to edit Master title style</a:t>
            </a:r>
            <a:endParaRPr lang="en-GB" noProof="0"/>
          </a:p>
        </p:txBody>
      </p:sp>
      <p:sp>
        <p:nvSpPr>
          <p:cNvPr id="10" name="Content Placeholder 9"/>
          <p:cNvSpPr>
            <a:spLocks noGrp="1"/>
          </p:cNvSpPr>
          <p:nvPr>
            <p:ph sz="quarter" idx="13"/>
          </p:nvPr>
        </p:nvSpPr>
        <p:spPr>
          <a:xfrm>
            <a:off x="371475" y="1484313"/>
            <a:ext cx="6000750" cy="468153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Date Placeholder 3"/>
          <p:cNvSpPr>
            <a:spLocks noGrp="1"/>
          </p:cNvSpPr>
          <p:nvPr>
            <p:ph type="dt" sz="half" idx="14"/>
          </p:nvPr>
        </p:nvSpPr>
        <p:spPr/>
        <p:txBody>
          <a:bodyPr/>
          <a:lstStyle>
            <a:lvl1pPr>
              <a:defRPr/>
            </a:lvl1pPr>
          </a:lstStyle>
          <a:p>
            <a:pPr>
              <a:defRPr/>
            </a:pPr>
            <a:fld id="{F2AF4E3F-475F-4D3C-B4C7-9F06E8D4BED8}" type="datetime1">
              <a:rPr lang="en-US"/>
              <a:pPr>
                <a:defRPr/>
              </a:pPr>
              <a:t>11/10/2016</a:t>
            </a:fld>
            <a:endParaRPr lang="en-US" dirty="0"/>
          </a:p>
        </p:txBody>
      </p:sp>
      <p:sp>
        <p:nvSpPr>
          <p:cNvPr id="7" name="Footer Placeholder 4"/>
          <p:cNvSpPr>
            <a:spLocks noGrp="1"/>
          </p:cNvSpPr>
          <p:nvPr>
            <p:ph type="ftr" sz="quarter" idx="15"/>
          </p:nvPr>
        </p:nvSpPr>
        <p:spPr/>
        <p:txBody>
          <a:bodyPr/>
          <a:lstStyle>
            <a:lvl1pPr>
              <a:defRPr/>
            </a:lvl1pPr>
          </a:lstStyle>
          <a:p>
            <a:pPr>
              <a:defRPr/>
            </a:pPr>
            <a:endParaRPr lang="en-GB" dirty="0"/>
          </a:p>
        </p:txBody>
      </p:sp>
      <p:sp>
        <p:nvSpPr>
          <p:cNvPr id="9" name="Slide Number Placeholder 8"/>
          <p:cNvSpPr>
            <a:spLocks noGrp="1"/>
          </p:cNvSpPr>
          <p:nvPr>
            <p:ph type="sldNum" sz="quarter" idx="16"/>
          </p:nvPr>
        </p:nvSpPr>
        <p:spPr/>
        <p:txBody>
          <a:bodyPr/>
          <a:lstStyle>
            <a:lvl1pPr>
              <a:defRPr/>
            </a:lvl1pPr>
          </a:lstStyle>
          <a:p>
            <a:pPr>
              <a:defRPr/>
            </a:pPr>
            <a:r>
              <a:rPr lang="en-US" dirty="0"/>
              <a:t>Page </a:t>
            </a:r>
            <a:fld id="{662C203D-01DE-429F-AF24-20CE0CF90D8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3" name="Date Placeholder 3"/>
          <p:cNvSpPr>
            <a:spLocks noGrp="1"/>
          </p:cNvSpPr>
          <p:nvPr>
            <p:ph type="dt" sz="half" idx="10"/>
          </p:nvPr>
        </p:nvSpPr>
        <p:spPr/>
        <p:txBody>
          <a:bodyPr/>
          <a:lstStyle>
            <a:lvl1pPr>
              <a:defRPr/>
            </a:lvl1pPr>
          </a:lstStyle>
          <a:p>
            <a:pPr>
              <a:defRPr/>
            </a:pPr>
            <a:fld id="{6B0468B2-C03B-46C0-AD05-700A4828A6F5}" type="datetime1">
              <a:rPr lang="en-US"/>
              <a:pPr>
                <a:defRPr/>
              </a:pPr>
              <a:t>11/10/2016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8"/>
          <p:cNvSpPr>
            <a:spLocks noGrp="1"/>
          </p:cNvSpPr>
          <p:nvPr>
            <p:ph type="sldNum" sz="quarter" idx="12"/>
          </p:nvPr>
        </p:nvSpPr>
        <p:spPr/>
        <p:txBody>
          <a:bodyPr/>
          <a:lstStyle>
            <a:lvl1pPr>
              <a:defRPr/>
            </a:lvl1pPr>
          </a:lstStyle>
          <a:p>
            <a:pPr>
              <a:defRPr/>
            </a:pPr>
            <a:r>
              <a:rPr lang="en-US" dirty="0"/>
              <a:t>Page </a:t>
            </a:r>
            <a:fld id="{71DECDCE-8D44-4E2F-BFDA-034A47B59CF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1114918-6FDA-4D99-8EE9-1055E436BB1A}" type="datetime1">
              <a:rPr lang="en-US"/>
              <a:pPr>
                <a:defRPr/>
              </a:pPr>
              <a:t>11/10/2016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8"/>
          <p:cNvSpPr>
            <a:spLocks noGrp="1"/>
          </p:cNvSpPr>
          <p:nvPr>
            <p:ph type="sldNum" sz="quarter" idx="12"/>
          </p:nvPr>
        </p:nvSpPr>
        <p:spPr/>
        <p:txBody>
          <a:bodyPr/>
          <a:lstStyle>
            <a:lvl1pPr>
              <a:defRPr/>
            </a:lvl1pPr>
          </a:lstStyle>
          <a:p>
            <a:pPr>
              <a:defRPr/>
            </a:pPr>
            <a:r>
              <a:rPr lang="en-US" dirty="0"/>
              <a:t>Page </a:t>
            </a:r>
            <a:fld id="{52366BB3-9BA8-417D-9491-465ED04F0E9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516688" y="1484313"/>
            <a:ext cx="2303461" cy="2373315"/>
          </a:xfrm>
        </p:spPr>
        <p:txBody>
          <a:bodyPr rtlCol="0">
            <a:noAutofit/>
          </a:bodyPr>
          <a:lstStyle>
            <a:lvl1pPr marL="0" indent="0">
              <a:buNone/>
              <a:defRPr sz="1200" baseline="0">
                <a:solidFill>
                  <a:schemeClr val="tx2"/>
                </a:solidFill>
              </a:defRPr>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pPr lvl="0"/>
            <a:r>
              <a:rPr lang="en-GB" noProof="0" dirty="0" smtClean="0"/>
              <a:t>Drag picture to placeholder or click icon to add</a:t>
            </a:r>
            <a:endParaRPr lang="en-GB" noProof="0" dirty="0"/>
          </a:p>
        </p:txBody>
      </p:sp>
      <p:sp>
        <p:nvSpPr>
          <p:cNvPr id="4" name="Text Placeholder 3"/>
          <p:cNvSpPr>
            <a:spLocks noGrp="1"/>
          </p:cNvSpPr>
          <p:nvPr>
            <p:ph type="body" sz="half" idx="2"/>
          </p:nvPr>
        </p:nvSpPr>
        <p:spPr>
          <a:xfrm>
            <a:off x="6516688" y="3929066"/>
            <a:ext cx="2303462" cy="714380"/>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en-GB" noProof="0" smtClean="0"/>
              <a:t>Click to edit Master text styles</a:t>
            </a:r>
          </a:p>
        </p:txBody>
      </p:sp>
      <p:sp>
        <p:nvSpPr>
          <p:cNvPr id="8" name="Title 7"/>
          <p:cNvSpPr>
            <a:spLocks noGrp="1"/>
          </p:cNvSpPr>
          <p:nvPr>
            <p:ph type="title"/>
          </p:nvPr>
        </p:nvSpPr>
        <p:spPr/>
        <p:txBody>
          <a:bodyPr/>
          <a:lstStyle/>
          <a:p>
            <a:r>
              <a:rPr lang="en-GB" noProof="0" smtClean="0"/>
              <a:t>Click to edit Master title style</a:t>
            </a:r>
            <a:endParaRPr lang="en-GB" noProof="0"/>
          </a:p>
        </p:txBody>
      </p:sp>
      <p:sp>
        <p:nvSpPr>
          <p:cNvPr id="10" name="Content Placeholder 9"/>
          <p:cNvSpPr>
            <a:spLocks noGrp="1"/>
          </p:cNvSpPr>
          <p:nvPr>
            <p:ph sz="quarter" idx="13"/>
          </p:nvPr>
        </p:nvSpPr>
        <p:spPr>
          <a:xfrm>
            <a:off x="371475" y="1484313"/>
            <a:ext cx="6000750" cy="4681537"/>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Date Placeholder 3"/>
          <p:cNvSpPr>
            <a:spLocks noGrp="1"/>
          </p:cNvSpPr>
          <p:nvPr>
            <p:ph type="dt" sz="half" idx="14"/>
          </p:nvPr>
        </p:nvSpPr>
        <p:spPr/>
        <p:txBody>
          <a:bodyPr/>
          <a:lstStyle>
            <a:lvl1pPr>
              <a:defRPr/>
            </a:lvl1pPr>
          </a:lstStyle>
          <a:p>
            <a:pPr>
              <a:defRPr/>
            </a:pPr>
            <a:fld id="{CD75BF48-7DB8-4298-92F3-AD6B37ACA1B2}" type="datetime1">
              <a:rPr lang="en-US"/>
              <a:pPr>
                <a:defRPr/>
              </a:pPr>
              <a:t>11/10/2016</a:t>
            </a:fld>
            <a:endParaRPr lang="en-US" dirty="0"/>
          </a:p>
        </p:txBody>
      </p:sp>
      <p:sp>
        <p:nvSpPr>
          <p:cNvPr id="7" name="Footer Placeholder 4"/>
          <p:cNvSpPr>
            <a:spLocks noGrp="1"/>
          </p:cNvSpPr>
          <p:nvPr>
            <p:ph type="ftr" sz="quarter" idx="15"/>
          </p:nvPr>
        </p:nvSpPr>
        <p:spPr/>
        <p:txBody>
          <a:bodyPr/>
          <a:lstStyle>
            <a:lvl1pPr>
              <a:defRPr/>
            </a:lvl1pPr>
          </a:lstStyle>
          <a:p>
            <a:pPr>
              <a:defRPr/>
            </a:pPr>
            <a:endParaRPr lang="en-GB" dirty="0"/>
          </a:p>
        </p:txBody>
      </p:sp>
      <p:sp>
        <p:nvSpPr>
          <p:cNvPr id="9" name="Slide Number Placeholder 8"/>
          <p:cNvSpPr>
            <a:spLocks noGrp="1"/>
          </p:cNvSpPr>
          <p:nvPr>
            <p:ph type="sldNum" sz="quarter" idx="16"/>
          </p:nvPr>
        </p:nvSpPr>
        <p:spPr/>
        <p:txBody>
          <a:bodyPr/>
          <a:lstStyle>
            <a:lvl1pPr>
              <a:defRPr/>
            </a:lvl1pPr>
          </a:lstStyle>
          <a:p>
            <a:pPr>
              <a:defRPr/>
            </a:pPr>
            <a:r>
              <a:rPr lang="en-US" dirty="0"/>
              <a:t>Page </a:t>
            </a:r>
            <a:fld id="{5F126666-E228-4A3C-861A-2E400C5366F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214313"/>
            <a:ext cx="7558088" cy="622300"/>
          </a:xfrm>
        </p:spPr>
        <p:txBody>
          <a:bodyPr/>
          <a:lstStyle/>
          <a:p>
            <a:r>
              <a:rPr lang="en-US"/>
              <a:t>Click to edit Master title style</a:t>
            </a:r>
          </a:p>
        </p:txBody>
      </p:sp>
      <p:sp>
        <p:nvSpPr>
          <p:cNvPr id="3" name="Content Placeholder 2"/>
          <p:cNvSpPr>
            <a:spLocks noGrp="1"/>
          </p:cNvSpPr>
          <p:nvPr>
            <p:ph sz="half" idx="1"/>
          </p:nvPr>
        </p:nvSpPr>
        <p:spPr>
          <a:xfrm>
            <a:off x="371475" y="1484313"/>
            <a:ext cx="2959100"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2975" y="1484313"/>
            <a:ext cx="2960688"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79292B1-6208-4FAA-9B1F-11B2D1FE0176}" type="datetime1">
              <a:rPr lang="en-US"/>
              <a:pPr>
                <a:defRPr/>
              </a:pPr>
              <a:t>11/10/2016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8"/>
          <p:cNvSpPr>
            <a:spLocks noGrp="1"/>
          </p:cNvSpPr>
          <p:nvPr>
            <p:ph type="sldNum" sz="quarter" idx="12"/>
          </p:nvPr>
        </p:nvSpPr>
        <p:spPr/>
        <p:txBody>
          <a:bodyPr/>
          <a:lstStyle>
            <a:lvl1pPr>
              <a:defRPr/>
            </a:lvl1pPr>
          </a:lstStyle>
          <a:p>
            <a:pPr>
              <a:defRPr/>
            </a:pPr>
            <a:r>
              <a:rPr lang="en-US" dirty="0"/>
              <a:t>Page </a:t>
            </a:r>
            <a:fld id="{9D204E30-11D5-411C-8CC5-230572DAF4C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214313"/>
            <a:ext cx="7558088" cy="622300"/>
          </a:xfrm>
        </p:spPr>
        <p:txBody>
          <a:bodyPr/>
          <a:lstStyle/>
          <a:p>
            <a:r>
              <a:rPr lang="en-US"/>
              <a:t>Click to edit Master title style</a:t>
            </a:r>
          </a:p>
        </p:txBody>
      </p:sp>
      <p:sp>
        <p:nvSpPr>
          <p:cNvPr id="3" name="Content Placeholder 2"/>
          <p:cNvSpPr>
            <a:spLocks noGrp="1"/>
          </p:cNvSpPr>
          <p:nvPr>
            <p:ph idx="1"/>
          </p:nvPr>
        </p:nvSpPr>
        <p:spPr>
          <a:xfrm>
            <a:off x="371475" y="1484313"/>
            <a:ext cx="6072188" cy="468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5F06E5F-383E-4354-BA83-2D379C574FCF}" type="datetime1">
              <a:rPr lang="en-US"/>
              <a:pPr>
                <a:defRPr/>
              </a:pPr>
              <a:t>11/10/2016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8"/>
          <p:cNvSpPr>
            <a:spLocks noGrp="1"/>
          </p:cNvSpPr>
          <p:nvPr>
            <p:ph type="sldNum" sz="quarter" idx="12"/>
          </p:nvPr>
        </p:nvSpPr>
        <p:spPr/>
        <p:txBody>
          <a:bodyPr/>
          <a:lstStyle>
            <a:lvl1pPr>
              <a:defRPr/>
            </a:lvl1pPr>
          </a:lstStyle>
          <a:p>
            <a:pPr>
              <a:defRPr/>
            </a:pPr>
            <a:r>
              <a:rPr lang="en-US" dirty="0"/>
              <a:t>Page </a:t>
            </a:r>
            <a:fld id="{8E89A231-2120-4417-9F72-A926D50AC1E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5588" cy="6858000"/>
          </a:xfrm>
          <a:prstGeom prst="rect">
            <a:avLst/>
          </a:prstGeom>
          <a:noFill/>
          <a:ln w="9525">
            <a:noFill/>
            <a:miter lim="800000"/>
            <a:headEnd/>
            <a:tailEnd/>
          </a:ln>
        </p:spPr>
      </p:pic>
      <p:sp>
        <p:nvSpPr>
          <p:cNvPr id="95245" name="Title Placeholder 1"/>
          <p:cNvSpPr>
            <a:spLocks noGrp="1"/>
          </p:cNvSpPr>
          <p:nvPr>
            <p:ph type="ctrTitle"/>
          </p:nvPr>
        </p:nvSpPr>
        <p:spPr>
          <a:xfrm>
            <a:off x="371475" y="1484313"/>
            <a:ext cx="6072188" cy="1073150"/>
          </a:xfrm>
        </p:spPr>
        <p:txBody>
          <a:bodyPr/>
          <a:lstStyle>
            <a:lvl1pPr>
              <a:defRPr smtClean="0"/>
            </a:lvl1pPr>
          </a:lstStyle>
          <a:p>
            <a:r>
              <a:rPr smtClean="0"/>
              <a:t>Click to edit Master title style</a:t>
            </a:r>
          </a:p>
        </p:txBody>
      </p:sp>
      <p:sp>
        <p:nvSpPr>
          <p:cNvPr id="95246" name="Text Placeholder 2"/>
          <p:cNvSpPr>
            <a:spLocks noGrp="1"/>
          </p:cNvSpPr>
          <p:nvPr>
            <p:ph type="subTitle" idx="1"/>
          </p:nvPr>
        </p:nvSpPr>
        <p:spPr>
          <a:xfrm>
            <a:off x="371475" y="2708275"/>
            <a:ext cx="6072188" cy="712788"/>
          </a:xfrm>
          <a:ln algn="ctr"/>
        </p:spPr>
        <p:txBody>
          <a:bodyPr/>
          <a:lstStyle>
            <a:lvl1pPr>
              <a:defRPr b="0" smtClean="0">
                <a:solidFill>
                  <a:schemeClr val="tx2"/>
                </a:solidFill>
              </a:defRPr>
            </a:lvl1pPr>
          </a:lstStyle>
          <a:p>
            <a:r>
              <a:rPr lang="en-GB" smtClean="0"/>
              <a:t>Click to edit Master subtitle style</a:t>
            </a: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9.xml"/><Relationship Id="rId7"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0" cstate="print"/>
          <a:srcRect/>
          <a:stretch>
            <a:fillRect/>
          </a:stretch>
        </p:blipFill>
        <p:spPr bwMode="auto">
          <a:xfrm>
            <a:off x="0" y="0"/>
            <a:ext cx="9144000" cy="6856413"/>
          </a:xfrm>
          <a:prstGeom prst="rect">
            <a:avLst/>
          </a:prstGeom>
          <a:noFill/>
          <a:ln w="9525">
            <a:noFill/>
            <a:miter lim="800000"/>
            <a:headEnd/>
            <a:tailEnd/>
          </a:ln>
        </p:spPr>
      </p:pic>
      <p:sp>
        <p:nvSpPr>
          <p:cNvPr id="1027" name="Title Placeholder 1"/>
          <p:cNvSpPr>
            <a:spLocks noGrp="1"/>
          </p:cNvSpPr>
          <p:nvPr>
            <p:ph type="title"/>
          </p:nvPr>
        </p:nvSpPr>
        <p:spPr bwMode="auto">
          <a:xfrm>
            <a:off x="371475" y="214313"/>
            <a:ext cx="7558088" cy="6223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Click to edit Master title style</a:t>
            </a:r>
            <a:endParaRPr lang="en-US" smtClean="0"/>
          </a:p>
        </p:txBody>
      </p:sp>
      <p:sp>
        <p:nvSpPr>
          <p:cNvPr id="1028" name="Text Placeholder 2"/>
          <p:cNvSpPr>
            <a:spLocks noGrp="1"/>
          </p:cNvSpPr>
          <p:nvPr>
            <p:ph type="body" idx="1"/>
          </p:nvPr>
        </p:nvSpPr>
        <p:spPr bwMode="auto">
          <a:xfrm>
            <a:off x="371475" y="1484313"/>
            <a:ext cx="6072188" cy="46815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371475" y="6356350"/>
            <a:ext cx="1485900" cy="241300"/>
          </a:xfrm>
          <a:prstGeom prst="rect">
            <a:avLst/>
          </a:prstGeom>
        </p:spPr>
        <p:txBody>
          <a:bodyPr vert="horz" wrap="square" lIns="0" tIns="0" rIns="0" bIns="0" numCol="1" anchor="b" anchorCtr="0" compatLnSpc="1">
            <a:prstTxWarp prst="textNoShape">
              <a:avLst/>
            </a:prstTxWarp>
          </a:bodyPr>
          <a:lstStyle>
            <a:lvl1pPr>
              <a:defRPr sz="1200">
                <a:solidFill>
                  <a:schemeClr val="bg1"/>
                </a:solidFill>
                <a:ea typeface="Geneva" charset="0"/>
              </a:defRPr>
            </a:lvl1pPr>
          </a:lstStyle>
          <a:p>
            <a:pPr>
              <a:defRPr/>
            </a:pPr>
            <a:fld id="{3D173D88-74E9-4313-AAB0-88DC46984911}" type="datetime1">
              <a:rPr lang="en-US"/>
              <a:pPr>
                <a:defRPr/>
              </a:pPr>
              <a:t>11/10/2016</a:t>
            </a:fld>
            <a:endParaRPr lang="en-US" dirty="0"/>
          </a:p>
        </p:txBody>
      </p:sp>
      <p:sp>
        <p:nvSpPr>
          <p:cNvPr id="5" name="Footer Placeholder 4"/>
          <p:cNvSpPr>
            <a:spLocks noGrp="1"/>
          </p:cNvSpPr>
          <p:nvPr>
            <p:ph type="ftr" sz="quarter" idx="3"/>
          </p:nvPr>
        </p:nvSpPr>
        <p:spPr>
          <a:xfrm>
            <a:off x="1857375" y="6356350"/>
            <a:ext cx="2928938" cy="241300"/>
          </a:xfrm>
          <a:prstGeom prst="rect">
            <a:avLst/>
          </a:prstGeom>
        </p:spPr>
        <p:txBody>
          <a:bodyPr vert="horz" wrap="square" lIns="91424" tIns="45712" rIns="91424" bIns="45712" numCol="1" anchor="ctr" anchorCtr="0" compatLnSpc="1">
            <a:prstTxWarp prst="textNoShape">
              <a:avLst/>
            </a:prstTxWarp>
          </a:bodyPr>
          <a:lstStyle>
            <a:lvl1pPr>
              <a:defRPr sz="1200">
                <a:solidFill>
                  <a:srgbClr val="939393"/>
                </a:solidFill>
                <a:latin typeface="Arial" charset="0"/>
                <a:ea typeface="+mn-ea"/>
                <a:cs typeface="Arial" charset="0"/>
              </a:defRPr>
            </a:lvl1pPr>
          </a:lstStyle>
          <a:p>
            <a:pPr>
              <a:defRPr/>
            </a:pPr>
            <a:endParaRPr lang="en-GB" dirty="0"/>
          </a:p>
        </p:txBody>
      </p:sp>
      <p:sp>
        <p:nvSpPr>
          <p:cNvPr id="9" name="Slide Number Placeholder 8"/>
          <p:cNvSpPr>
            <a:spLocks noGrp="1"/>
          </p:cNvSpPr>
          <p:nvPr>
            <p:ph type="sldNum" sz="quarter" idx="4"/>
          </p:nvPr>
        </p:nvSpPr>
        <p:spPr>
          <a:xfrm>
            <a:off x="8001000" y="471488"/>
            <a:ext cx="819150" cy="365125"/>
          </a:xfrm>
          <a:prstGeom prst="rect">
            <a:avLst/>
          </a:prstGeom>
        </p:spPr>
        <p:txBody>
          <a:bodyPr vert="horz" wrap="square" lIns="0" tIns="0" rIns="0" bIns="0" numCol="1" anchor="b" anchorCtr="0" compatLnSpc="1">
            <a:prstTxWarp prst="textNoShape">
              <a:avLst/>
            </a:prstTxWarp>
          </a:bodyPr>
          <a:lstStyle>
            <a:lvl1pPr algn="r">
              <a:defRPr sz="1200">
                <a:solidFill>
                  <a:srgbClr val="939393"/>
                </a:solidFill>
                <a:ea typeface="Geneva" charset="0"/>
              </a:defRPr>
            </a:lvl1pPr>
          </a:lstStyle>
          <a:p>
            <a:pPr>
              <a:defRPr/>
            </a:pPr>
            <a:r>
              <a:rPr lang="en-US" dirty="0"/>
              <a:t>Page </a:t>
            </a:r>
            <a:fld id="{B86F6354-5971-4DC6-A1A4-8A80022397F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6" r:id="rId1"/>
    <p:sldLayoutId id="2147483689" r:id="rId2"/>
    <p:sldLayoutId id="2147483690" r:id="rId3"/>
    <p:sldLayoutId id="2147483691" r:id="rId4"/>
    <p:sldLayoutId id="2147483692" r:id="rId5"/>
    <p:sldLayoutId id="2147483693" r:id="rId6"/>
    <p:sldLayoutId id="2147483694" r:id="rId7"/>
    <p:sldLayoutId id="2147483695" r:id="rId8"/>
  </p:sldLayoutIdLst>
  <p:hf hdr="0" ftr="0" dt="0"/>
  <p:txStyles>
    <p:titleStyle>
      <a:lvl1pPr algn="l" defTabSz="912813" rtl="0" eaLnBrk="0" fontAlgn="base" hangingPunct="0">
        <a:spcBef>
          <a:spcPct val="0"/>
        </a:spcBef>
        <a:spcAft>
          <a:spcPct val="0"/>
        </a:spcAft>
        <a:defRPr lang="en-GB" sz="2200" b="1" kern="1200">
          <a:solidFill>
            <a:schemeClr val="accent1"/>
          </a:solidFill>
          <a:latin typeface="+mj-lt"/>
          <a:ea typeface="Geneva" charset="0"/>
          <a:cs typeface="Geneva"/>
        </a:defRPr>
      </a:lvl1pPr>
      <a:lvl2pPr algn="l" defTabSz="912813" rtl="0" eaLnBrk="0" fontAlgn="base" hangingPunct="0">
        <a:spcBef>
          <a:spcPct val="0"/>
        </a:spcBef>
        <a:spcAft>
          <a:spcPct val="0"/>
        </a:spcAft>
        <a:defRPr sz="2200" b="1">
          <a:solidFill>
            <a:schemeClr val="accent1"/>
          </a:solidFill>
          <a:latin typeface="Arial" charset="0"/>
          <a:ea typeface="Geneva" charset="0"/>
          <a:cs typeface="Geneva"/>
        </a:defRPr>
      </a:lvl2pPr>
      <a:lvl3pPr algn="l" defTabSz="912813" rtl="0" eaLnBrk="0" fontAlgn="base" hangingPunct="0">
        <a:spcBef>
          <a:spcPct val="0"/>
        </a:spcBef>
        <a:spcAft>
          <a:spcPct val="0"/>
        </a:spcAft>
        <a:defRPr sz="2200" b="1">
          <a:solidFill>
            <a:schemeClr val="accent1"/>
          </a:solidFill>
          <a:latin typeface="Arial" charset="0"/>
          <a:ea typeface="Geneva" charset="0"/>
          <a:cs typeface="Geneva"/>
        </a:defRPr>
      </a:lvl3pPr>
      <a:lvl4pPr algn="l" defTabSz="912813" rtl="0" eaLnBrk="0" fontAlgn="base" hangingPunct="0">
        <a:spcBef>
          <a:spcPct val="0"/>
        </a:spcBef>
        <a:spcAft>
          <a:spcPct val="0"/>
        </a:spcAft>
        <a:defRPr sz="2200" b="1">
          <a:solidFill>
            <a:schemeClr val="accent1"/>
          </a:solidFill>
          <a:latin typeface="Arial" charset="0"/>
          <a:ea typeface="Geneva" charset="0"/>
          <a:cs typeface="Geneva"/>
        </a:defRPr>
      </a:lvl4pPr>
      <a:lvl5pPr algn="l" defTabSz="912813" rtl="0" eaLnBrk="0" fontAlgn="base" hangingPunct="0">
        <a:spcBef>
          <a:spcPct val="0"/>
        </a:spcBef>
        <a:spcAft>
          <a:spcPct val="0"/>
        </a:spcAft>
        <a:defRPr sz="2200" b="1">
          <a:solidFill>
            <a:schemeClr val="accent1"/>
          </a:solidFill>
          <a:latin typeface="Arial" charset="0"/>
          <a:ea typeface="Geneva" charset="0"/>
          <a:cs typeface="Geneva"/>
        </a:defRPr>
      </a:lvl5pPr>
      <a:lvl6pPr marL="457200" algn="l" defTabSz="912813" rtl="0" eaLnBrk="1" fontAlgn="base" hangingPunct="1">
        <a:spcBef>
          <a:spcPct val="0"/>
        </a:spcBef>
        <a:spcAft>
          <a:spcPct val="0"/>
        </a:spcAft>
        <a:defRPr sz="2200" b="1">
          <a:solidFill>
            <a:schemeClr val="accent1"/>
          </a:solidFill>
          <a:latin typeface="Arial" charset="0"/>
        </a:defRPr>
      </a:lvl6pPr>
      <a:lvl7pPr marL="914400" algn="l" defTabSz="912813" rtl="0" eaLnBrk="1" fontAlgn="base" hangingPunct="1">
        <a:spcBef>
          <a:spcPct val="0"/>
        </a:spcBef>
        <a:spcAft>
          <a:spcPct val="0"/>
        </a:spcAft>
        <a:defRPr sz="2200" b="1">
          <a:solidFill>
            <a:schemeClr val="accent1"/>
          </a:solidFill>
          <a:latin typeface="Arial" charset="0"/>
        </a:defRPr>
      </a:lvl7pPr>
      <a:lvl8pPr marL="1371600" algn="l" defTabSz="912813" rtl="0" eaLnBrk="1" fontAlgn="base" hangingPunct="1">
        <a:spcBef>
          <a:spcPct val="0"/>
        </a:spcBef>
        <a:spcAft>
          <a:spcPct val="0"/>
        </a:spcAft>
        <a:defRPr sz="2200" b="1">
          <a:solidFill>
            <a:schemeClr val="accent1"/>
          </a:solidFill>
          <a:latin typeface="Arial" charset="0"/>
        </a:defRPr>
      </a:lvl8pPr>
      <a:lvl9pPr marL="1828800" algn="l" defTabSz="912813" rtl="0" eaLnBrk="1" fontAlgn="base" hangingPunct="1">
        <a:spcBef>
          <a:spcPct val="0"/>
        </a:spcBef>
        <a:spcAft>
          <a:spcPct val="0"/>
        </a:spcAft>
        <a:defRPr sz="2200" b="1">
          <a:solidFill>
            <a:schemeClr val="accent1"/>
          </a:solidFill>
          <a:latin typeface="Arial" charset="0"/>
        </a:defRPr>
      </a:lvl9pPr>
    </p:titleStyle>
    <p:bodyStyle>
      <a:lvl1pPr marL="342900" indent="-342900" algn="l" defTabSz="912813" rtl="0" eaLnBrk="0" fontAlgn="base" hangingPunct="0">
        <a:spcBef>
          <a:spcPts val="1200"/>
        </a:spcBef>
        <a:spcAft>
          <a:spcPct val="0"/>
        </a:spcAft>
        <a:buFont typeface="Arial" charset="0"/>
        <a:defRPr b="1" kern="1200">
          <a:solidFill>
            <a:schemeClr val="tx1"/>
          </a:solidFill>
          <a:latin typeface="+mn-lt"/>
          <a:ea typeface="Geneva" charset="0"/>
          <a:cs typeface="Geneva"/>
        </a:defRPr>
      </a:lvl1pPr>
      <a:lvl2pPr marL="742950" indent="-285750" algn="l" defTabSz="912813" rtl="0" eaLnBrk="0" fontAlgn="base" hangingPunct="0">
        <a:spcBef>
          <a:spcPts val="600"/>
        </a:spcBef>
        <a:spcAft>
          <a:spcPct val="0"/>
        </a:spcAft>
        <a:buFont typeface="Arial" charset="0"/>
        <a:defRPr kern="1200">
          <a:solidFill>
            <a:schemeClr val="tx1"/>
          </a:solidFill>
          <a:latin typeface="+mn-lt"/>
          <a:ea typeface="Geneva" charset="0"/>
          <a:cs typeface="Geneva"/>
        </a:defRPr>
      </a:lvl2pPr>
      <a:lvl3pPr marL="261938" indent="-261938" algn="l" defTabSz="912813" rtl="0" eaLnBrk="0" fontAlgn="base" hangingPunct="0">
        <a:spcBef>
          <a:spcPts val="600"/>
        </a:spcBef>
        <a:spcAft>
          <a:spcPct val="0"/>
        </a:spcAft>
        <a:buSzPct val="100000"/>
        <a:buFont typeface="Symbol" pitchFamily="18" charset="2"/>
        <a:buChar char="·"/>
        <a:defRPr kern="1200">
          <a:solidFill>
            <a:schemeClr val="tx1"/>
          </a:solidFill>
          <a:latin typeface="+mn-lt"/>
          <a:ea typeface="Geneva" charset="0"/>
          <a:cs typeface="Geneva"/>
        </a:defRPr>
      </a:lvl3pPr>
      <a:lvl4pPr marL="536575" indent="-274638" algn="l" defTabSz="912813" rtl="0" eaLnBrk="0" fontAlgn="base" hangingPunct="0">
        <a:spcBef>
          <a:spcPts val="600"/>
        </a:spcBef>
        <a:spcAft>
          <a:spcPct val="0"/>
        </a:spcAft>
        <a:buFont typeface="Arial" charset="0"/>
        <a:buChar char="–"/>
        <a:defRPr kern="1200">
          <a:solidFill>
            <a:schemeClr val="tx1"/>
          </a:solidFill>
          <a:latin typeface="+mn-lt"/>
          <a:ea typeface="Geneva" charset="0"/>
          <a:cs typeface="Geneva"/>
        </a:defRPr>
      </a:lvl4pPr>
      <a:lvl5pPr marL="812800" indent="-276225" algn="l" defTabSz="912813" rtl="0" eaLnBrk="0" fontAlgn="base" hangingPunct="0">
        <a:spcBef>
          <a:spcPts val="600"/>
        </a:spcBef>
        <a:spcAft>
          <a:spcPct val="0"/>
        </a:spcAft>
        <a:buFont typeface="Arial" charset="0"/>
        <a:buChar char="•"/>
        <a:defRPr kern="1200">
          <a:solidFill>
            <a:schemeClr val="tx1"/>
          </a:solidFill>
          <a:latin typeface="+mn-lt"/>
          <a:ea typeface="Geneva" charset="0"/>
          <a:cs typeface="Geneva"/>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8" cstate="print"/>
          <a:srcRect/>
          <a:stretch>
            <a:fillRect/>
          </a:stretch>
        </p:blipFill>
        <p:spPr bwMode="auto">
          <a:xfrm>
            <a:off x="0" y="0"/>
            <a:ext cx="9144000" cy="6858000"/>
          </a:xfrm>
          <a:prstGeom prst="rect">
            <a:avLst/>
          </a:prstGeom>
          <a:noFill/>
          <a:ln w="9525">
            <a:noFill/>
            <a:miter lim="800000"/>
            <a:headEnd/>
            <a:tailEnd/>
          </a:ln>
        </p:spPr>
      </p:pic>
      <p:sp>
        <p:nvSpPr>
          <p:cNvPr id="10243" name="Title Placeholder 1"/>
          <p:cNvSpPr>
            <a:spLocks noGrp="1"/>
          </p:cNvSpPr>
          <p:nvPr>
            <p:ph type="title"/>
          </p:nvPr>
        </p:nvSpPr>
        <p:spPr bwMode="auto">
          <a:xfrm>
            <a:off x="371475" y="214313"/>
            <a:ext cx="7558088" cy="6223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44" name="Text Placeholder 2"/>
          <p:cNvSpPr>
            <a:spLocks noGrp="1"/>
          </p:cNvSpPr>
          <p:nvPr>
            <p:ph type="body" idx="1"/>
          </p:nvPr>
        </p:nvSpPr>
        <p:spPr bwMode="auto">
          <a:xfrm>
            <a:off x="371475" y="1484313"/>
            <a:ext cx="6072188" cy="46815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71475" y="6356350"/>
            <a:ext cx="1485900" cy="241300"/>
          </a:xfrm>
          <a:prstGeom prst="rect">
            <a:avLst/>
          </a:prstGeom>
        </p:spPr>
        <p:txBody>
          <a:bodyPr vert="horz" wrap="square" lIns="0" tIns="0" rIns="0" bIns="0" numCol="1" anchor="b" anchorCtr="0" compatLnSpc="1">
            <a:prstTxWarp prst="textNoShape">
              <a:avLst/>
            </a:prstTxWarp>
          </a:bodyPr>
          <a:lstStyle>
            <a:lvl1pPr>
              <a:defRPr sz="1200">
                <a:solidFill>
                  <a:schemeClr val="bg1"/>
                </a:solidFill>
                <a:ea typeface="Geneva" charset="0"/>
              </a:defRPr>
            </a:lvl1pPr>
          </a:lstStyle>
          <a:p>
            <a:pPr>
              <a:defRPr/>
            </a:pPr>
            <a:fld id="{BBEA3D54-3BA5-4986-A9C1-3343D37122F5}" type="datetime1">
              <a:rPr lang="en-US"/>
              <a:pPr>
                <a:defRPr/>
              </a:pPr>
              <a:t>11/10/2016</a:t>
            </a:fld>
            <a:endParaRPr lang="en-US" dirty="0"/>
          </a:p>
        </p:txBody>
      </p:sp>
      <p:sp>
        <p:nvSpPr>
          <p:cNvPr id="5" name="Footer Placeholder 4"/>
          <p:cNvSpPr>
            <a:spLocks noGrp="1"/>
          </p:cNvSpPr>
          <p:nvPr>
            <p:ph type="ftr" sz="quarter" idx="3"/>
          </p:nvPr>
        </p:nvSpPr>
        <p:spPr>
          <a:xfrm>
            <a:off x="1857375" y="6356350"/>
            <a:ext cx="2928938" cy="241300"/>
          </a:xfrm>
          <a:prstGeom prst="rect">
            <a:avLst/>
          </a:prstGeom>
        </p:spPr>
        <p:txBody>
          <a:bodyPr vert="horz" wrap="square" lIns="91424" tIns="45712" rIns="91424" bIns="45712" numCol="1" anchor="ctr" anchorCtr="0" compatLnSpc="1">
            <a:prstTxWarp prst="textNoShape">
              <a:avLst/>
            </a:prstTxWarp>
          </a:bodyPr>
          <a:lstStyle>
            <a:lvl1pPr>
              <a:defRPr sz="1200">
                <a:solidFill>
                  <a:srgbClr val="939393"/>
                </a:solidFill>
                <a:latin typeface="Arial" charset="0"/>
                <a:ea typeface="+mn-ea"/>
                <a:cs typeface="Arial" charset="0"/>
              </a:defRPr>
            </a:lvl1pPr>
          </a:lstStyle>
          <a:p>
            <a:pPr>
              <a:defRPr/>
            </a:pPr>
            <a:endParaRPr lang="en-GB" dirty="0"/>
          </a:p>
        </p:txBody>
      </p:sp>
      <p:sp>
        <p:nvSpPr>
          <p:cNvPr id="9" name="Slide Number Placeholder 8"/>
          <p:cNvSpPr>
            <a:spLocks noGrp="1"/>
          </p:cNvSpPr>
          <p:nvPr>
            <p:ph type="sldNum" sz="quarter" idx="4"/>
          </p:nvPr>
        </p:nvSpPr>
        <p:spPr>
          <a:xfrm>
            <a:off x="8001000" y="471488"/>
            <a:ext cx="819150" cy="365125"/>
          </a:xfrm>
          <a:prstGeom prst="rect">
            <a:avLst/>
          </a:prstGeom>
        </p:spPr>
        <p:txBody>
          <a:bodyPr vert="horz" wrap="square" lIns="0" tIns="0" rIns="0" bIns="0" numCol="1" anchor="b" anchorCtr="0" compatLnSpc="1">
            <a:prstTxWarp prst="textNoShape">
              <a:avLst/>
            </a:prstTxWarp>
          </a:bodyPr>
          <a:lstStyle>
            <a:lvl1pPr algn="r">
              <a:defRPr sz="1200">
                <a:solidFill>
                  <a:srgbClr val="939393"/>
                </a:solidFill>
                <a:ea typeface="Geneva" charset="0"/>
              </a:defRPr>
            </a:lvl1pPr>
          </a:lstStyle>
          <a:p>
            <a:pPr>
              <a:defRPr/>
            </a:pPr>
            <a:r>
              <a:rPr lang="en-US" dirty="0"/>
              <a:t>Page </a:t>
            </a:r>
            <a:fld id="{1A29DCA2-92F8-4573-8FB4-1D304389FA5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7" r:id="rId1"/>
    <p:sldLayoutId id="2147483696" r:id="rId2"/>
    <p:sldLayoutId id="2147483697" r:id="rId3"/>
    <p:sldLayoutId id="2147483698" r:id="rId4"/>
    <p:sldLayoutId id="2147483699" r:id="rId5"/>
    <p:sldLayoutId id="2147483700" r:id="rId6"/>
  </p:sldLayoutIdLst>
  <p:hf hdr="0" ftr="0" dt="0"/>
  <p:txStyles>
    <p:titleStyle>
      <a:lvl1pPr algn="l" defTabSz="912813" rtl="0" eaLnBrk="0" fontAlgn="base" hangingPunct="0">
        <a:spcBef>
          <a:spcPct val="0"/>
        </a:spcBef>
        <a:spcAft>
          <a:spcPct val="0"/>
        </a:spcAft>
        <a:defRPr lang="en-GB" sz="2200" b="1" kern="1200">
          <a:solidFill>
            <a:schemeClr val="accent1"/>
          </a:solidFill>
          <a:latin typeface="+mj-lt"/>
          <a:ea typeface="Geneva" charset="0"/>
          <a:cs typeface="Geneva"/>
        </a:defRPr>
      </a:lvl1pPr>
      <a:lvl2pPr algn="l" defTabSz="912813" rtl="0" eaLnBrk="0" fontAlgn="base" hangingPunct="0">
        <a:spcBef>
          <a:spcPct val="0"/>
        </a:spcBef>
        <a:spcAft>
          <a:spcPct val="0"/>
        </a:spcAft>
        <a:defRPr sz="2200" b="1">
          <a:solidFill>
            <a:schemeClr val="accent1"/>
          </a:solidFill>
          <a:latin typeface="Arial" charset="0"/>
          <a:ea typeface="Geneva" charset="0"/>
          <a:cs typeface="Geneva"/>
        </a:defRPr>
      </a:lvl2pPr>
      <a:lvl3pPr algn="l" defTabSz="912813" rtl="0" eaLnBrk="0" fontAlgn="base" hangingPunct="0">
        <a:spcBef>
          <a:spcPct val="0"/>
        </a:spcBef>
        <a:spcAft>
          <a:spcPct val="0"/>
        </a:spcAft>
        <a:defRPr sz="2200" b="1">
          <a:solidFill>
            <a:schemeClr val="accent1"/>
          </a:solidFill>
          <a:latin typeface="Arial" charset="0"/>
          <a:ea typeface="Geneva" charset="0"/>
          <a:cs typeface="Geneva"/>
        </a:defRPr>
      </a:lvl3pPr>
      <a:lvl4pPr algn="l" defTabSz="912813" rtl="0" eaLnBrk="0" fontAlgn="base" hangingPunct="0">
        <a:spcBef>
          <a:spcPct val="0"/>
        </a:spcBef>
        <a:spcAft>
          <a:spcPct val="0"/>
        </a:spcAft>
        <a:defRPr sz="2200" b="1">
          <a:solidFill>
            <a:schemeClr val="accent1"/>
          </a:solidFill>
          <a:latin typeface="Arial" charset="0"/>
          <a:ea typeface="Geneva" charset="0"/>
          <a:cs typeface="Geneva"/>
        </a:defRPr>
      </a:lvl4pPr>
      <a:lvl5pPr algn="l" defTabSz="912813" rtl="0" eaLnBrk="0" fontAlgn="base" hangingPunct="0">
        <a:spcBef>
          <a:spcPct val="0"/>
        </a:spcBef>
        <a:spcAft>
          <a:spcPct val="0"/>
        </a:spcAft>
        <a:defRPr sz="2200" b="1">
          <a:solidFill>
            <a:schemeClr val="accent1"/>
          </a:solidFill>
          <a:latin typeface="Arial" charset="0"/>
          <a:ea typeface="Geneva" charset="0"/>
          <a:cs typeface="Geneva"/>
        </a:defRPr>
      </a:lvl5pPr>
      <a:lvl6pPr marL="457200" algn="l" defTabSz="912813" rtl="0" fontAlgn="base">
        <a:spcBef>
          <a:spcPct val="0"/>
        </a:spcBef>
        <a:spcAft>
          <a:spcPct val="0"/>
        </a:spcAft>
        <a:defRPr sz="2200" b="1">
          <a:solidFill>
            <a:schemeClr val="accent1"/>
          </a:solidFill>
          <a:latin typeface="Arial" charset="0"/>
        </a:defRPr>
      </a:lvl6pPr>
      <a:lvl7pPr marL="914400" algn="l" defTabSz="912813" rtl="0" fontAlgn="base">
        <a:spcBef>
          <a:spcPct val="0"/>
        </a:spcBef>
        <a:spcAft>
          <a:spcPct val="0"/>
        </a:spcAft>
        <a:defRPr sz="2200" b="1">
          <a:solidFill>
            <a:schemeClr val="accent1"/>
          </a:solidFill>
          <a:latin typeface="Arial" charset="0"/>
        </a:defRPr>
      </a:lvl7pPr>
      <a:lvl8pPr marL="1371600" algn="l" defTabSz="912813" rtl="0" fontAlgn="base">
        <a:spcBef>
          <a:spcPct val="0"/>
        </a:spcBef>
        <a:spcAft>
          <a:spcPct val="0"/>
        </a:spcAft>
        <a:defRPr sz="2200" b="1">
          <a:solidFill>
            <a:schemeClr val="accent1"/>
          </a:solidFill>
          <a:latin typeface="Arial" charset="0"/>
        </a:defRPr>
      </a:lvl8pPr>
      <a:lvl9pPr marL="1828800" algn="l" defTabSz="912813" rtl="0" fontAlgn="base">
        <a:spcBef>
          <a:spcPct val="0"/>
        </a:spcBef>
        <a:spcAft>
          <a:spcPct val="0"/>
        </a:spcAft>
        <a:defRPr sz="2200" b="1">
          <a:solidFill>
            <a:schemeClr val="accent1"/>
          </a:solidFill>
          <a:latin typeface="Arial" charset="0"/>
        </a:defRPr>
      </a:lvl9pPr>
    </p:titleStyle>
    <p:bodyStyle>
      <a:lvl1pPr marL="342900" indent="-342900" algn="l" defTabSz="912813" rtl="0" eaLnBrk="0" fontAlgn="base" hangingPunct="0">
        <a:spcBef>
          <a:spcPts val="1200"/>
        </a:spcBef>
        <a:spcAft>
          <a:spcPct val="0"/>
        </a:spcAft>
        <a:buFont typeface="Arial" charset="0"/>
        <a:defRPr b="1" kern="1200">
          <a:solidFill>
            <a:schemeClr val="tx1"/>
          </a:solidFill>
          <a:latin typeface="+mn-lt"/>
          <a:ea typeface="Geneva" charset="0"/>
          <a:cs typeface="Geneva"/>
        </a:defRPr>
      </a:lvl1pPr>
      <a:lvl2pPr marL="742950" indent="-285750" algn="l" defTabSz="912813" rtl="0" eaLnBrk="0" fontAlgn="base" hangingPunct="0">
        <a:spcBef>
          <a:spcPts val="600"/>
        </a:spcBef>
        <a:spcAft>
          <a:spcPct val="0"/>
        </a:spcAft>
        <a:buFont typeface="Arial" charset="0"/>
        <a:defRPr kern="1200">
          <a:solidFill>
            <a:schemeClr val="tx1"/>
          </a:solidFill>
          <a:latin typeface="+mn-lt"/>
          <a:ea typeface="Geneva" charset="0"/>
          <a:cs typeface="Geneva"/>
        </a:defRPr>
      </a:lvl2pPr>
      <a:lvl3pPr marL="261938" indent="-261938" algn="l" defTabSz="912813" rtl="0" eaLnBrk="0" fontAlgn="base" hangingPunct="0">
        <a:spcBef>
          <a:spcPts val="600"/>
        </a:spcBef>
        <a:spcAft>
          <a:spcPct val="0"/>
        </a:spcAft>
        <a:buSzPct val="100000"/>
        <a:buFont typeface="Symbol" pitchFamily="18" charset="2"/>
        <a:buChar char="·"/>
        <a:defRPr kern="1200">
          <a:solidFill>
            <a:schemeClr val="tx1"/>
          </a:solidFill>
          <a:latin typeface="+mn-lt"/>
          <a:ea typeface="Geneva" charset="0"/>
          <a:cs typeface="Geneva"/>
        </a:defRPr>
      </a:lvl3pPr>
      <a:lvl4pPr marL="536575" indent="-274638" algn="l" defTabSz="912813" rtl="0" eaLnBrk="0" fontAlgn="base" hangingPunct="0">
        <a:spcBef>
          <a:spcPts val="600"/>
        </a:spcBef>
        <a:spcAft>
          <a:spcPct val="0"/>
        </a:spcAft>
        <a:buFont typeface="Arial" charset="0"/>
        <a:buChar char="–"/>
        <a:defRPr kern="1200">
          <a:solidFill>
            <a:schemeClr val="tx1"/>
          </a:solidFill>
          <a:latin typeface="+mn-lt"/>
          <a:ea typeface="Geneva" charset="0"/>
          <a:cs typeface="Geneva"/>
        </a:defRPr>
      </a:lvl4pPr>
      <a:lvl5pPr marL="812800" indent="-276225" algn="l" defTabSz="912813" rtl="0" eaLnBrk="0" fontAlgn="base" hangingPunct="0">
        <a:spcBef>
          <a:spcPts val="600"/>
        </a:spcBef>
        <a:spcAft>
          <a:spcPct val="0"/>
        </a:spcAft>
        <a:buFont typeface="Arial" charset="0"/>
        <a:buChar char="•"/>
        <a:defRPr kern="1200">
          <a:solidFill>
            <a:schemeClr val="tx1"/>
          </a:solidFill>
          <a:latin typeface="+mn-lt"/>
          <a:ea typeface="Geneva" charset="0"/>
          <a:cs typeface="Geneva"/>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8" cstate="print"/>
          <a:srcRect/>
          <a:stretch>
            <a:fillRect/>
          </a:stretch>
        </p:blipFill>
        <p:spPr bwMode="auto">
          <a:xfrm>
            <a:off x="0" y="0"/>
            <a:ext cx="9145588" cy="6858000"/>
          </a:xfrm>
          <a:prstGeom prst="rect">
            <a:avLst/>
          </a:prstGeom>
          <a:noFill/>
          <a:ln w="9525">
            <a:noFill/>
            <a:miter lim="800000"/>
            <a:headEnd/>
            <a:tailEnd/>
          </a:ln>
        </p:spPr>
      </p:pic>
      <p:sp>
        <p:nvSpPr>
          <p:cNvPr id="17411" name="Title Placeholder 1"/>
          <p:cNvSpPr>
            <a:spLocks noGrp="1"/>
          </p:cNvSpPr>
          <p:nvPr>
            <p:ph type="title"/>
          </p:nvPr>
        </p:nvSpPr>
        <p:spPr bwMode="auto">
          <a:xfrm>
            <a:off x="371475" y="214313"/>
            <a:ext cx="7558088" cy="6223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7412" name="Text Placeholder 2"/>
          <p:cNvSpPr>
            <a:spLocks noGrp="1"/>
          </p:cNvSpPr>
          <p:nvPr>
            <p:ph type="body" idx="1"/>
          </p:nvPr>
        </p:nvSpPr>
        <p:spPr bwMode="auto">
          <a:xfrm>
            <a:off x="371475" y="1484313"/>
            <a:ext cx="6072188" cy="46815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71475" y="6356350"/>
            <a:ext cx="1485900" cy="241300"/>
          </a:xfrm>
          <a:prstGeom prst="rect">
            <a:avLst/>
          </a:prstGeom>
        </p:spPr>
        <p:txBody>
          <a:bodyPr vert="horz" wrap="square" lIns="0" tIns="0" rIns="0" bIns="0" numCol="1" anchor="b" anchorCtr="0" compatLnSpc="1">
            <a:prstTxWarp prst="textNoShape">
              <a:avLst/>
            </a:prstTxWarp>
          </a:bodyPr>
          <a:lstStyle>
            <a:lvl1pPr>
              <a:defRPr sz="1200">
                <a:solidFill>
                  <a:schemeClr val="bg1"/>
                </a:solidFill>
                <a:ea typeface="Geneva" charset="0"/>
              </a:defRPr>
            </a:lvl1pPr>
          </a:lstStyle>
          <a:p>
            <a:pPr>
              <a:defRPr/>
            </a:pPr>
            <a:fld id="{CBD6AFFA-2361-4DC9-8BAC-EA7126388C4A}" type="datetime1">
              <a:rPr lang="en-US"/>
              <a:pPr>
                <a:defRPr/>
              </a:pPr>
              <a:t>11/10/2016</a:t>
            </a:fld>
            <a:endParaRPr lang="en-US" dirty="0"/>
          </a:p>
        </p:txBody>
      </p:sp>
      <p:sp>
        <p:nvSpPr>
          <p:cNvPr id="5" name="Footer Placeholder 4"/>
          <p:cNvSpPr>
            <a:spLocks noGrp="1"/>
          </p:cNvSpPr>
          <p:nvPr>
            <p:ph type="ftr" sz="quarter" idx="3"/>
          </p:nvPr>
        </p:nvSpPr>
        <p:spPr>
          <a:xfrm>
            <a:off x="1857375" y="6356350"/>
            <a:ext cx="2928938" cy="241300"/>
          </a:xfrm>
          <a:prstGeom prst="rect">
            <a:avLst/>
          </a:prstGeom>
        </p:spPr>
        <p:txBody>
          <a:bodyPr vert="horz" wrap="square" lIns="91424" tIns="45712" rIns="91424" bIns="45712" numCol="1" anchor="ctr" anchorCtr="0" compatLnSpc="1">
            <a:prstTxWarp prst="textNoShape">
              <a:avLst/>
            </a:prstTxWarp>
          </a:bodyPr>
          <a:lstStyle>
            <a:lvl1pPr>
              <a:defRPr sz="1200">
                <a:solidFill>
                  <a:srgbClr val="939393"/>
                </a:solidFill>
                <a:latin typeface="Arial" charset="0"/>
                <a:ea typeface="+mn-ea"/>
                <a:cs typeface="Arial" charset="0"/>
              </a:defRPr>
            </a:lvl1pPr>
          </a:lstStyle>
          <a:p>
            <a:pPr>
              <a:defRPr/>
            </a:pPr>
            <a:endParaRPr lang="en-GB" dirty="0"/>
          </a:p>
        </p:txBody>
      </p:sp>
      <p:sp>
        <p:nvSpPr>
          <p:cNvPr id="9" name="Slide Number Placeholder 8"/>
          <p:cNvSpPr>
            <a:spLocks noGrp="1"/>
          </p:cNvSpPr>
          <p:nvPr>
            <p:ph type="sldNum" sz="quarter" idx="4"/>
          </p:nvPr>
        </p:nvSpPr>
        <p:spPr>
          <a:xfrm>
            <a:off x="8001000" y="471488"/>
            <a:ext cx="819150" cy="365125"/>
          </a:xfrm>
          <a:prstGeom prst="rect">
            <a:avLst/>
          </a:prstGeom>
        </p:spPr>
        <p:txBody>
          <a:bodyPr vert="horz" wrap="square" lIns="0" tIns="0" rIns="0" bIns="0" numCol="1" anchor="b" anchorCtr="0" compatLnSpc="1">
            <a:prstTxWarp prst="textNoShape">
              <a:avLst/>
            </a:prstTxWarp>
          </a:bodyPr>
          <a:lstStyle>
            <a:lvl1pPr algn="r">
              <a:defRPr sz="1200">
                <a:solidFill>
                  <a:srgbClr val="939393"/>
                </a:solidFill>
                <a:ea typeface="Geneva" charset="0"/>
              </a:defRPr>
            </a:lvl1pPr>
          </a:lstStyle>
          <a:p>
            <a:pPr>
              <a:defRPr/>
            </a:pPr>
            <a:r>
              <a:rPr lang="en-US" dirty="0"/>
              <a:t>Page </a:t>
            </a:r>
            <a:fld id="{7A3F46F0-070B-4315-95C9-779770340D4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8" r:id="rId1"/>
    <p:sldLayoutId id="2147483701" r:id="rId2"/>
    <p:sldLayoutId id="2147483702" r:id="rId3"/>
    <p:sldLayoutId id="2147483703" r:id="rId4"/>
    <p:sldLayoutId id="2147483704" r:id="rId5"/>
    <p:sldLayoutId id="2147483705" r:id="rId6"/>
  </p:sldLayoutIdLst>
  <p:hf hdr="0" ftr="0" dt="0"/>
  <p:txStyles>
    <p:titleStyle>
      <a:lvl1pPr algn="l" defTabSz="912813" rtl="0" eaLnBrk="0" fontAlgn="base" hangingPunct="0">
        <a:spcBef>
          <a:spcPct val="0"/>
        </a:spcBef>
        <a:spcAft>
          <a:spcPct val="0"/>
        </a:spcAft>
        <a:defRPr lang="en-GB" sz="2200" b="1" kern="1200">
          <a:solidFill>
            <a:schemeClr val="accent1"/>
          </a:solidFill>
          <a:latin typeface="+mj-lt"/>
          <a:ea typeface="Geneva" charset="0"/>
          <a:cs typeface="Geneva"/>
        </a:defRPr>
      </a:lvl1pPr>
      <a:lvl2pPr algn="l" defTabSz="912813" rtl="0" eaLnBrk="0" fontAlgn="base" hangingPunct="0">
        <a:spcBef>
          <a:spcPct val="0"/>
        </a:spcBef>
        <a:spcAft>
          <a:spcPct val="0"/>
        </a:spcAft>
        <a:defRPr sz="2200" b="1">
          <a:solidFill>
            <a:schemeClr val="accent1"/>
          </a:solidFill>
          <a:latin typeface="Arial" charset="0"/>
          <a:ea typeface="Geneva" charset="0"/>
          <a:cs typeface="Geneva"/>
        </a:defRPr>
      </a:lvl2pPr>
      <a:lvl3pPr algn="l" defTabSz="912813" rtl="0" eaLnBrk="0" fontAlgn="base" hangingPunct="0">
        <a:spcBef>
          <a:spcPct val="0"/>
        </a:spcBef>
        <a:spcAft>
          <a:spcPct val="0"/>
        </a:spcAft>
        <a:defRPr sz="2200" b="1">
          <a:solidFill>
            <a:schemeClr val="accent1"/>
          </a:solidFill>
          <a:latin typeface="Arial" charset="0"/>
          <a:ea typeface="Geneva" charset="0"/>
          <a:cs typeface="Geneva"/>
        </a:defRPr>
      </a:lvl3pPr>
      <a:lvl4pPr algn="l" defTabSz="912813" rtl="0" eaLnBrk="0" fontAlgn="base" hangingPunct="0">
        <a:spcBef>
          <a:spcPct val="0"/>
        </a:spcBef>
        <a:spcAft>
          <a:spcPct val="0"/>
        </a:spcAft>
        <a:defRPr sz="2200" b="1">
          <a:solidFill>
            <a:schemeClr val="accent1"/>
          </a:solidFill>
          <a:latin typeface="Arial" charset="0"/>
          <a:ea typeface="Geneva" charset="0"/>
          <a:cs typeface="Geneva"/>
        </a:defRPr>
      </a:lvl4pPr>
      <a:lvl5pPr algn="l" defTabSz="912813" rtl="0" eaLnBrk="0" fontAlgn="base" hangingPunct="0">
        <a:spcBef>
          <a:spcPct val="0"/>
        </a:spcBef>
        <a:spcAft>
          <a:spcPct val="0"/>
        </a:spcAft>
        <a:defRPr sz="2200" b="1">
          <a:solidFill>
            <a:schemeClr val="accent1"/>
          </a:solidFill>
          <a:latin typeface="Arial" charset="0"/>
          <a:ea typeface="Geneva" charset="0"/>
          <a:cs typeface="Geneva"/>
        </a:defRPr>
      </a:lvl5pPr>
      <a:lvl6pPr marL="457200" algn="l" defTabSz="912813" rtl="0" fontAlgn="base">
        <a:spcBef>
          <a:spcPct val="0"/>
        </a:spcBef>
        <a:spcAft>
          <a:spcPct val="0"/>
        </a:spcAft>
        <a:defRPr sz="2200" b="1">
          <a:solidFill>
            <a:schemeClr val="accent1"/>
          </a:solidFill>
          <a:latin typeface="Arial" charset="0"/>
        </a:defRPr>
      </a:lvl6pPr>
      <a:lvl7pPr marL="914400" algn="l" defTabSz="912813" rtl="0" fontAlgn="base">
        <a:spcBef>
          <a:spcPct val="0"/>
        </a:spcBef>
        <a:spcAft>
          <a:spcPct val="0"/>
        </a:spcAft>
        <a:defRPr sz="2200" b="1">
          <a:solidFill>
            <a:schemeClr val="accent1"/>
          </a:solidFill>
          <a:latin typeface="Arial" charset="0"/>
        </a:defRPr>
      </a:lvl7pPr>
      <a:lvl8pPr marL="1371600" algn="l" defTabSz="912813" rtl="0" fontAlgn="base">
        <a:spcBef>
          <a:spcPct val="0"/>
        </a:spcBef>
        <a:spcAft>
          <a:spcPct val="0"/>
        </a:spcAft>
        <a:defRPr sz="2200" b="1">
          <a:solidFill>
            <a:schemeClr val="accent1"/>
          </a:solidFill>
          <a:latin typeface="Arial" charset="0"/>
        </a:defRPr>
      </a:lvl8pPr>
      <a:lvl9pPr marL="1828800" algn="l" defTabSz="912813" rtl="0" fontAlgn="base">
        <a:spcBef>
          <a:spcPct val="0"/>
        </a:spcBef>
        <a:spcAft>
          <a:spcPct val="0"/>
        </a:spcAft>
        <a:defRPr sz="2200" b="1">
          <a:solidFill>
            <a:schemeClr val="accent1"/>
          </a:solidFill>
          <a:latin typeface="Arial" charset="0"/>
        </a:defRPr>
      </a:lvl9pPr>
    </p:titleStyle>
    <p:bodyStyle>
      <a:lvl1pPr marL="342900" indent="-342900" algn="l" defTabSz="912813" rtl="0" eaLnBrk="0" fontAlgn="base" hangingPunct="0">
        <a:spcBef>
          <a:spcPts val="1200"/>
        </a:spcBef>
        <a:spcAft>
          <a:spcPct val="0"/>
        </a:spcAft>
        <a:buFont typeface="Arial" charset="0"/>
        <a:defRPr b="1" kern="1200">
          <a:solidFill>
            <a:schemeClr val="tx1"/>
          </a:solidFill>
          <a:latin typeface="+mn-lt"/>
          <a:ea typeface="Geneva" charset="0"/>
          <a:cs typeface="Geneva"/>
        </a:defRPr>
      </a:lvl1pPr>
      <a:lvl2pPr marL="742950" indent="-285750" algn="l" defTabSz="912813" rtl="0" eaLnBrk="0" fontAlgn="base" hangingPunct="0">
        <a:spcBef>
          <a:spcPts val="600"/>
        </a:spcBef>
        <a:spcAft>
          <a:spcPct val="0"/>
        </a:spcAft>
        <a:buFont typeface="Arial" charset="0"/>
        <a:defRPr kern="1200">
          <a:solidFill>
            <a:schemeClr val="tx1"/>
          </a:solidFill>
          <a:latin typeface="+mn-lt"/>
          <a:ea typeface="Geneva" charset="0"/>
          <a:cs typeface="Geneva"/>
        </a:defRPr>
      </a:lvl2pPr>
      <a:lvl3pPr marL="261938" indent="-261938" algn="l" defTabSz="912813" rtl="0" eaLnBrk="0" fontAlgn="base" hangingPunct="0">
        <a:spcBef>
          <a:spcPts val="600"/>
        </a:spcBef>
        <a:spcAft>
          <a:spcPct val="0"/>
        </a:spcAft>
        <a:buSzPct val="100000"/>
        <a:buFont typeface="Symbol" pitchFamily="18" charset="2"/>
        <a:buChar char="·"/>
        <a:defRPr kern="1200">
          <a:solidFill>
            <a:schemeClr val="tx1"/>
          </a:solidFill>
          <a:latin typeface="+mn-lt"/>
          <a:ea typeface="Geneva" charset="0"/>
          <a:cs typeface="Geneva"/>
        </a:defRPr>
      </a:lvl3pPr>
      <a:lvl4pPr marL="536575" indent="-274638" algn="l" defTabSz="912813" rtl="0" eaLnBrk="0" fontAlgn="base" hangingPunct="0">
        <a:spcBef>
          <a:spcPts val="600"/>
        </a:spcBef>
        <a:spcAft>
          <a:spcPct val="0"/>
        </a:spcAft>
        <a:buFont typeface="Arial" charset="0"/>
        <a:buChar char="–"/>
        <a:defRPr kern="1200">
          <a:solidFill>
            <a:schemeClr val="tx1"/>
          </a:solidFill>
          <a:latin typeface="+mn-lt"/>
          <a:ea typeface="Geneva" charset="0"/>
          <a:cs typeface="Geneva"/>
        </a:defRPr>
      </a:lvl4pPr>
      <a:lvl5pPr marL="812800" indent="-276225" algn="l" defTabSz="912813" rtl="0" eaLnBrk="0" fontAlgn="base" hangingPunct="0">
        <a:spcBef>
          <a:spcPts val="600"/>
        </a:spcBef>
        <a:spcAft>
          <a:spcPct val="0"/>
        </a:spcAft>
        <a:buFont typeface="Arial" charset="0"/>
        <a:buChar char="•"/>
        <a:defRPr kern="1200">
          <a:solidFill>
            <a:schemeClr val="tx1"/>
          </a:solidFill>
          <a:latin typeface="+mn-lt"/>
          <a:ea typeface="Geneva" charset="0"/>
          <a:cs typeface="Geneva"/>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8" cstate="print"/>
          <a:srcRect/>
          <a:stretch>
            <a:fillRect/>
          </a:stretch>
        </p:blipFill>
        <p:spPr bwMode="auto">
          <a:xfrm>
            <a:off x="0" y="0"/>
            <a:ext cx="9145588" cy="6858000"/>
          </a:xfrm>
          <a:prstGeom prst="rect">
            <a:avLst/>
          </a:prstGeom>
          <a:noFill/>
          <a:ln w="9525">
            <a:noFill/>
            <a:miter lim="800000"/>
            <a:headEnd/>
            <a:tailEnd/>
          </a:ln>
        </p:spPr>
      </p:pic>
      <p:sp>
        <p:nvSpPr>
          <p:cNvPr id="24579" name="Title Placeholder 1"/>
          <p:cNvSpPr>
            <a:spLocks noGrp="1"/>
          </p:cNvSpPr>
          <p:nvPr>
            <p:ph type="title"/>
          </p:nvPr>
        </p:nvSpPr>
        <p:spPr bwMode="auto">
          <a:xfrm>
            <a:off x="371475" y="214313"/>
            <a:ext cx="7558088" cy="6223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4580" name="Text Placeholder 2"/>
          <p:cNvSpPr>
            <a:spLocks noGrp="1"/>
          </p:cNvSpPr>
          <p:nvPr>
            <p:ph type="body" idx="1"/>
          </p:nvPr>
        </p:nvSpPr>
        <p:spPr bwMode="auto">
          <a:xfrm>
            <a:off x="371475" y="1484313"/>
            <a:ext cx="6072188" cy="46815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71475" y="6356350"/>
            <a:ext cx="1485900" cy="241300"/>
          </a:xfrm>
          <a:prstGeom prst="rect">
            <a:avLst/>
          </a:prstGeom>
        </p:spPr>
        <p:txBody>
          <a:bodyPr vert="horz" wrap="square" lIns="0" tIns="0" rIns="0" bIns="0" numCol="1" anchor="b" anchorCtr="0" compatLnSpc="1">
            <a:prstTxWarp prst="textNoShape">
              <a:avLst/>
            </a:prstTxWarp>
          </a:bodyPr>
          <a:lstStyle>
            <a:lvl1pPr>
              <a:defRPr sz="1200">
                <a:solidFill>
                  <a:schemeClr val="bg1"/>
                </a:solidFill>
                <a:ea typeface="Geneva" charset="0"/>
              </a:defRPr>
            </a:lvl1pPr>
          </a:lstStyle>
          <a:p>
            <a:pPr>
              <a:defRPr/>
            </a:pPr>
            <a:fld id="{2B2B36B8-9849-4619-A639-5503EEB85C93}" type="datetime1">
              <a:rPr lang="en-US"/>
              <a:pPr>
                <a:defRPr/>
              </a:pPr>
              <a:t>11/10/2016</a:t>
            </a:fld>
            <a:endParaRPr lang="en-US" dirty="0"/>
          </a:p>
        </p:txBody>
      </p:sp>
      <p:sp>
        <p:nvSpPr>
          <p:cNvPr id="5" name="Footer Placeholder 4"/>
          <p:cNvSpPr>
            <a:spLocks noGrp="1"/>
          </p:cNvSpPr>
          <p:nvPr>
            <p:ph type="ftr" sz="quarter" idx="3"/>
          </p:nvPr>
        </p:nvSpPr>
        <p:spPr>
          <a:xfrm>
            <a:off x="1857375" y="6356350"/>
            <a:ext cx="2928938" cy="241300"/>
          </a:xfrm>
          <a:prstGeom prst="rect">
            <a:avLst/>
          </a:prstGeom>
        </p:spPr>
        <p:txBody>
          <a:bodyPr vert="horz" wrap="square" lIns="91424" tIns="45712" rIns="91424" bIns="45712" numCol="1" anchor="ctr" anchorCtr="0" compatLnSpc="1">
            <a:prstTxWarp prst="textNoShape">
              <a:avLst/>
            </a:prstTxWarp>
          </a:bodyPr>
          <a:lstStyle>
            <a:lvl1pPr>
              <a:defRPr sz="1200">
                <a:solidFill>
                  <a:srgbClr val="939393"/>
                </a:solidFill>
                <a:latin typeface="Arial" charset="0"/>
                <a:ea typeface="+mn-ea"/>
                <a:cs typeface="Arial" charset="0"/>
              </a:defRPr>
            </a:lvl1pPr>
          </a:lstStyle>
          <a:p>
            <a:pPr>
              <a:defRPr/>
            </a:pPr>
            <a:endParaRPr lang="en-GB" dirty="0"/>
          </a:p>
        </p:txBody>
      </p:sp>
      <p:sp>
        <p:nvSpPr>
          <p:cNvPr id="9" name="Slide Number Placeholder 8"/>
          <p:cNvSpPr>
            <a:spLocks noGrp="1"/>
          </p:cNvSpPr>
          <p:nvPr>
            <p:ph type="sldNum" sz="quarter" idx="4"/>
          </p:nvPr>
        </p:nvSpPr>
        <p:spPr>
          <a:xfrm>
            <a:off x="8001000" y="471488"/>
            <a:ext cx="819150" cy="365125"/>
          </a:xfrm>
          <a:prstGeom prst="rect">
            <a:avLst/>
          </a:prstGeom>
        </p:spPr>
        <p:txBody>
          <a:bodyPr vert="horz" wrap="square" lIns="0" tIns="0" rIns="0" bIns="0" numCol="1" anchor="b" anchorCtr="0" compatLnSpc="1">
            <a:prstTxWarp prst="textNoShape">
              <a:avLst/>
            </a:prstTxWarp>
          </a:bodyPr>
          <a:lstStyle>
            <a:lvl1pPr algn="r">
              <a:defRPr sz="1200">
                <a:solidFill>
                  <a:srgbClr val="939393"/>
                </a:solidFill>
                <a:ea typeface="Geneva" charset="0"/>
              </a:defRPr>
            </a:lvl1pPr>
          </a:lstStyle>
          <a:p>
            <a:pPr>
              <a:defRPr/>
            </a:pPr>
            <a:r>
              <a:rPr lang="en-US" dirty="0"/>
              <a:t>Page </a:t>
            </a:r>
            <a:fld id="{2A11F16C-797A-47EE-9D45-EF88A558FA7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06" r:id="rId2"/>
    <p:sldLayoutId id="2147483707" r:id="rId3"/>
    <p:sldLayoutId id="2147483708" r:id="rId4"/>
    <p:sldLayoutId id="2147483709" r:id="rId5"/>
    <p:sldLayoutId id="2147483710" r:id="rId6"/>
  </p:sldLayoutIdLst>
  <p:hf hdr="0" ftr="0" dt="0"/>
  <p:txStyles>
    <p:titleStyle>
      <a:lvl1pPr algn="l" defTabSz="912813" rtl="0" eaLnBrk="0" fontAlgn="base" hangingPunct="0">
        <a:spcBef>
          <a:spcPct val="0"/>
        </a:spcBef>
        <a:spcAft>
          <a:spcPct val="0"/>
        </a:spcAft>
        <a:defRPr lang="en-GB" sz="2200" b="1" kern="1200">
          <a:solidFill>
            <a:schemeClr val="accent1"/>
          </a:solidFill>
          <a:latin typeface="+mj-lt"/>
          <a:ea typeface="Geneva" charset="0"/>
          <a:cs typeface="Geneva"/>
        </a:defRPr>
      </a:lvl1pPr>
      <a:lvl2pPr algn="l" defTabSz="912813" rtl="0" eaLnBrk="0" fontAlgn="base" hangingPunct="0">
        <a:spcBef>
          <a:spcPct val="0"/>
        </a:spcBef>
        <a:spcAft>
          <a:spcPct val="0"/>
        </a:spcAft>
        <a:defRPr sz="2200" b="1">
          <a:solidFill>
            <a:schemeClr val="accent1"/>
          </a:solidFill>
          <a:latin typeface="Arial" charset="0"/>
          <a:ea typeface="Geneva" charset="0"/>
          <a:cs typeface="Geneva"/>
        </a:defRPr>
      </a:lvl2pPr>
      <a:lvl3pPr algn="l" defTabSz="912813" rtl="0" eaLnBrk="0" fontAlgn="base" hangingPunct="0">
        <a:spcBef>
          <a:spcPct val="0"/>
        </a:spcBef>
        <a:spcAft>
          <a:spcPct val="0"/>
        </a:spcAft>
        <a:defRPr sz="2200" b="1">
          <a:solidFill>
            <a:schemeClr val="accent1"/>
          </a:solidFill>
          <a:latin typeface="Arial" charset="0"/>
          <a:ea typeface="Geneva" charset="0"/>
          <a:cs typeface="Geneva"/>
        </a:defRPr>
      </a:lvl3pPr>
      <a:lvl4pPr algn="l" defTabSz="912813" rtl="0" eaLnBrk="0" fontAlgn="base" hangingPunct="0">
        <a:spcBef>
          <a:spcPct val="0"/>
        </a:spcBef>
        <a:spcAft>
          <a:spcPct val="0"/>
        </a:spcAft>
        <a:defRPr sz="2200" b="1">
          <a:solidFill>
            <a:schemeClr val="accent1"/>
          </a:solidFill>
          <a:latin typeface="Arial" charset="0"/>
          <a:ea typeface="Geneva" charset="0"/>
          <a:cs typeface="Geneva"/>
        </a:defRPr>
      </a:lvl4pPr>
      <a:lvl5pPr algn="l" defTabSz="912813" rtl="0" eaLnBrk="0" fontAlgn="base" hangingPunct="0">
        <a:spcBef>
          <a:spcPct val="0"/>
        </a:spcBef>
        <a:spcAft>
          <a:spcPct val="0"/>
        </a:spcAft>
        <a:defRPr sz="2200" b="1">
          <a:solidFill>
            <a:schemeClr val="accent1"/>
          </a:solidFill>
          <a:latin typeface="Arial" charset="0"/>
          <a:ea typeface="Geneva" charset="0"/>
          <a:cs typeface="Geneva"/>
        </a:defRPr>
      </a:lvl5pPr>
      <a:lvl6pPr marL="457200" algn="l" defTabSz="912813" rtl="0" fontAlgn="base">
        <a:spcBef>
          <a:spcPct val="0"/>
        </a:spcBef>
        <a:spcAft>
          <a:spcPct val="0"/>
        </a:spcAft>
        <a:defRPr sz="2200" b="1">
          <a:solidFill>
            <a:schemeClr val="accent1"/>
          </a:solidFill>
          <a:latin typeface="Arial" charset="0"/>
        </a:defRPr>
      </a:lvl6pPr>
      <a:lvl7pPr marL="914400" algn="l" defTabSz="912813" rtl="0" fontAlgn="base">
        <a:spcBef>
          <a:spcPct val="0"/>
        </a:spcBef>
        <a:spcAft>
          <a:spcPct val="0"/>
        </a:spcAft>
        <a:defRPr sz="2200" b="1">
          <a:solidFill>
            <a:schemeClr val="accent1"/>
          </a:solidFill>
          <a:latin typeface="Arial" charset="0"/>
        </a:defRPr>
      </a:lvl7pPr>
      <a:lvl8pPr marL="1371600" algn="l" defTabSz="912813" rtl="0" fontAlgn="base">
        <a:spcBef>
          <a:spcPct val="0"/>
        </a:spcBef>
        <a:spcAft>
          <a:spcPct val="0"/>
        </a:spcAft>
        <a:defRPr sz="2200" b="1">
          <a:solidFill>
            <a:schemeClr val="accent1"/>
          </a:solidFill>
          <a:latin typeface="Arial" charset="0"/>
        </a:defRPr>
      </a:lvl8pPr>
      <a:lvl9pPr marL="1828800" algn="l" defTabSz="912813" rtl="0" fontAlgn="base">
        <a:spcBef>
          <a:spcPct val="0"/>
        </a:spcBef>
        <a:spcAft>
          <a:spcPct val="0"/>
        </a:spcAft>
        <a:defRPr sz="2200" b="1">
          <a:solidFill>
            <a:schemeClr val="accent1"/>
          </a:solidFill>
          <a:latin typeface="Arial" charset="0"/>
        </a:defRPr>
      </a:lvl9pPr>
    </p:titleStyle>
    <p:bodyStyle>
      <a:lvl1pPr marL="342900" indent="-342900" algn="l" defTabSz="912813" rtl="0" eaLnBrk="0" fontAlgn="base" hangingPunct="0">
        <a:spcBef>
          <a:spcPts val="1200"/>
        </a:spcBef>
        <a:spcAft>
          <a:spcPct val="0"/>
        </a:spcAft>
        <a:buFont typeface="Arial" charset="0"/>
        <a:defRPr b="1" kern="1200">
          <a:solidFill>
            <a:schemeClr val="tx1"/>
          </a:solidFill>
          <a:latin typeface="+mn-lt"/>
          <a:ea typeface="Geneva" charset="0"/>
          <a:cs typeface="Geneva"/>
        </a:defRPr>
      </a:lvl1pPr>
      <a:lvl2pPr marL="742950" indent="-285750" algn="l" defTabSz="912813" rtl="0" eaLnBrk="0" fontAlgn="base" hangingPunct="0">
        <a:spcBef>
          <a:spcPts val="600"/>
        </a:spcBef>
        <a:spcAft>
          <a:spcPct val="0"/>
        </a:spcAft>
        <a:buFont typeface="Arial" charset="0"/>
        <a:defRPr kern="1200">
          <a:solidFill>
            <a:schemeClr val="tx1"/>
          </a:solidFill>
          <a:latin typeface="+mn-lt"/>
          <a:ea typeface="Geneva" charset="0"/>
          <a:cs typeface="Geneva"/>
        </a:defRPr>
      </a:lvl2pPr>
      <a:lvl3pPr marL="261938" indent="-261938" algn="l" defTabSz="912813" rtl="0" eaLnBrk="0" fontAlgn="base" hangingPunct="0">
        <a:spcBef>
          <a:spcPts val="600"/>
        </a:spcBef>
        <a:spcAft>
          <a:spcPct val="0"/>
        </a:spcAft>
        <a:buSzPct val="100000"/>
        <a:buFont typeface="Symbol" pitchFamily="18" charset="2"/>
        <a:buChar char="·"/>
        <a:defRPr kern="1200">
          <a:solidFill>
            <a:schemeClr val="tx1"/>
          </a:solidFill>
          <a:latin typeface="+mn-lt"/>
          <a:ea typeface="Geneva" charset="0"/>
          <a:cs typeface="Geneva"/>
        </a:defRPr>
      </a:lvl3pPr>
      <a:lvl4pPr marL="536575" indent="-274638" algn="l" defTabSz="912813" rtl="0" eaLnBrk="0" fontAlgn="base" hangingPunct="0">
        <a:spcBef>
          <a:spcPts val="600"/>
        </a:spcBef>
        <a:spcAft>
          <a:spcPct val="0"/>
        </a:spcAft>
        <a:buFont typeface="Arial" charset="0"/>
        <a:buChar char="–"/>
        <a:defRPr kern="1200">
          <a:solidFill>
            <a:schemeClr val="tx1"/>
          </a:solidFill>
          <a:latin typeface="+mn-lt"/>
          <a:ea typeface="Geneva" charset="0"/>
          <a:cs typeface="Geneva"/>
        </a:defRPr>
      </a:lvl4pPr>
      <a:lvl5pPr marL="812800" indent="-276225" algn="l" defTabSz="912813" rtl="0" eaLnBrk="0" fontAlgn="base" hangingPunct="0">
        <a:spcBef>
          <a:spcPts val="600"/>
        </a:spcBef>
        <a:spcAft>
          <a:spcPct val="0"/>
        </a:spcAft>
        <a:buFont typeface="Arial" charset="0"/>
        <a:buChar char="•"/>
        <a:defRPr kern="1200">
          <a:solidFill>
            <a:schemeClr val="tx1"/>
          </a:solidFill>
          <a:latin typeface="+mn-lt"/>
          <a:ea typeface="Geneva" charset="0"/>
          <a:cs typeface="Geneva"/>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8" cstate="print"/>
          <a:srcRect/>
          <a:stretch>
            <a:fillRect/>
          </a:stretch>
        </p:blipFill>
        <p:spPr bwMode="auto">
          <a:xfrm>
            <a:off x="0" y="0"/>
            <a:ext cx="9145588" cy="6858000"/>
          </a:xfrm>
          <a:prstGeom prst="rect">
            <a:avLst/>
          </a:prstGeom>
          <a:noFill/>
          <a:ln w="9525">
            <a:noFill/>
            <a:miter lim="800000"/>
            <a:headEnd/>
            <a:tailEnd/>
          </a:ln>
        </p:spPr>
      </p:pic>
      <p:sp>
        <p:nvSpPr>
          <p:cNvPr id="31747" name="Title Placeholder 1"/>
          <p:cNvSpPr>
            <a:spLocks noGrp="1"/>
          </p:cNvSpPr>
          <p:nvPr>
            <p:ph type="title"/>
          </p:nvPr>
        </p:nvSpPr>
        <p:spPr bwMode="auto">
          <a:xfrm>
            <a:off x="371475" y="214313"/>
            <a:ext cx="7558088" cy="6223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31748" name="Text Placeholder 2"/>
          <p:cNvSpPr>
            <a:spLocks noGrp="1"/>
          </p:cNvSpPr>
          <p:nvPr>
            <p:ph type="body" idx="1"/>
          </p:nvPr>
        </p:nvSpPr>
        <p:spPr bwMode="auto">
          <a:xfrm>
            <a:off x="371475" y="1484313"/>
            <a:ext cx="6072188" cy="46815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71475" y="6356350"/>
            <a:ext cx="1485900" cy="241300"/>
          </a:xfrm>
          <a:prstGeom prst="rect">
            <a:avLst/>
          </a:prstGeom>
        </p:spPr>
        <p:txBody>
          <a:bodyPr vert="horz" wrap="square" lIns="0" tIns="0" rIns="0" bIns="0" numCol="1" anchor="b" anchorCtr="0" compatLnSpc="1">
            <a:prstTxWarp prst="textNoShape">
              <a:avLst/>
            </a:prstTxWarp>
          </a:bodyPr>
          <a:lstStyle>
            <a:lvl1pPr>
              <a:defRPr sz="1200">
                <a:solidFill>
                  <a:schemeClr val="bg1"/>
                </a:solidFill>
                <a:ea typeface="Geneva" charset="0"/>
              </a:defRPr>
            </a:lvl1pPr>
          </a:lstStyle>
          <a:p>
            <a:pPr>
              <a:defRPr/>
            </a:pPr>
            <a:fld id="{783FE07A-C73C-471B-9D7B-EF570A578CE7}" type="datetime1">
              <a:rPr lang="en-US"/>
              <a:pPr>
                <a:defRPr/>
              </a:pPr>
              <a:t>11/10/2016</a:t>
            </a:fld>
            <a:endParaRPr lang="en-US" dirty="0"/>
          </a:p>
        </p:txBody>
      </p:sp>
      <p:sp>
        <p:nvSpPr>
          <p:cNvPr id="5" name="Footer Placeholder 4"/>
          <p:cNvSpPr>
            <a:spLocks noGrp="1"/>
          </p:cNvSpPr>
          <p:nvPr>
            <p:ph type="ftr" sz="quarter" idx="3"/>
          </p:nvPr>
        </p:nvSpPr>
        <p:spPr>
          <a:xfrm>
            <a:off x="1857375" y="6356350"/>
            <a:ext cx="2928938" cy="241300"/>
          </a:xfrm>
          <a:prstGeom prst="rect">
            <a:avLst/>
          </a:prstGeom>
        </p:spPr>
        <p:txBody>
          <a:bodyPr vert="horz" wrap="square" lIns="91424" tIns="45712" rIns="91424" bIns="45712" numCol="1" anchor="ctr" anchorCtr="0" compatLnSpc="1">
            <a:prstTxWarp prst="textNoShape">
              <a:avLst/>
            </a:prstTxWarp>
          </a:bodyPr>
          <a:lstStyle>
            <a:lvl1pPr>
              <a:defRPr sz="1200">
                <a:solidFill>
                  <a:srgbClr val="939393"/>
                </a:solidFill>
                <a:latin typeface="Arial" charset="0"/>
                <a:ea typeface="+mn-ea"/>
                <a:cs typeface="Arial" charset="0"/>
              </a:defRPr>
            </a:lvl1pPr>
          </a:lstStyle>
          <a:p>
            <a:pPr>
              <a:defRPr/>
            </a:pPr>
            <a:endParaRPr lang="en-GB" dirty="0"/>
          </a:p>
        </p:txBody>
      </p:sp>
      <p:sp>
        <p:nvSpPr>
          <p:cNvPr id="9" name="Slide Number Placeholder 8"/>
          <p:cNvSpPr>
            <a:spLocks noGrp="1"/>
          </p:cNvSpPr>
          <p:nvPr>
            <p:ph type="sldNum" sz="quarter" idx="4"/>
          </p:nvPr>
        </p:nvSpPr>
        <p:spPr>
          <a:xfrm>
            <a:off x="8001000" y="471488"/>
            <a:ext cx="819150" cy="365125"/>
          </a:xfrm>
          <a:prstGeom prst="rect">
            <a:avLst/>
          </a:prstGeom>
        </p:spPr>
        <p:txBody>
          <a:bodyPr vert="horz" wrap="square" lIns="0" tIns="0" rIns="0" bIns="0" numCol="1" anchor="b" anchorCtr="0" compatLnSpc="1">
            <a:prstTxWarp prst="textNoShape">
              <a:avLst/>
            </a:prstTxWarp>
          </a:bodyPr>
          <a:lstStyle>
            <a:lvl1pPr algn="r">
              <a:defRPr sz="1200">
                <a:solidFill>
                  <a:srgbClr val="939393"/>
                </a:solidFill>
                <a:ea typeface="Geneva" charset="0"/>
              </a:defRPr>
            </a:lvl1pPr>
          </a:lstStyle>
          <a:p>
            <a:pPr>
              <a:defRPr/>
            </a:pPr>
            <a:r>
              <a:rPr lang="en-US" dirty="0"/>
              <a:t>Page </a:t>
            </a:r>
            <a:fld id="{20BCCFA3-23EB-4924-841F-3F16B2DCD24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0" r:id="rId1"/>
    <p:sldLayoutId id="2147483711" r:id="rId2"/>
    <p:sldLayoutId id="2147483712" r:id="rId3"/>
    <p:sldLayoutId id="2147483713" r:id="rId4"/>
    <p:sldLayoutId id="2147483714" r:id="rId5"/>
    <p:sldLayoutId id="2147483715" r:id="rId6"/>
  </p:sldLayoutIdLst>
  <p:hf hdr="0" ftr="0" dt="0"/>
  <p:txStyles>
    <p:titleStyle>
      <a:lvl1pPr algn="l" defTabSz="912813" rtl="0" eaLnBrk="0" fontAlgn="base" hangingPunct="0">
        <a:spcBef>
          <a:spcPct val="0"/>
        </a:spcBef>
        <a:spcAft>
          <a:spcPct val="0"/>
        </a:spcAft>
        <a:defRPr lang="en-GB" sz="2200" b="1" kern="1200">
          <a:solidFill>
            <a:schemeClr val="accent1"/>
          </a:solidFill>
          <a:latin typeface="+mj-lt"/>
          <a:ea typeface="Geneva" charset="0"/>
          <a:cs typeface="Geneva"/>
        </a:defRPr>
      </a:lvl1pPr>
      <a:lvl2pPr algn="l" defTabSz="912813" rtl="0" eaLnBrk="0" fontAlgn="base" hangingPunct="0">
        <a:spcBef>
          <a:spcPct val="0"/>
        </a:spcBef>
        <a:spcAft>
          <a:spcPct val="0"/>
        </a:spcAft>
        <a:defRPr sz="2200" b="1">
          <a:solidFill>
            <a:schemeClr val="accent1"/>
          </a:solidFill>
          <a:latin typeface="Arial" charset="0"/>
          <a:ea typeface="Geneva" charset="0"/>
          <a:cs typeface="Geneva"/>
        </a:defRPr>
      </a:lvl2pPr>
      <a:lvl3pPr algn="l" defTabSz="912813" rtl="0" eaLnBrk="0" fontAlgn="base" hangingPunct="0">
        <a:spcBef>
          <a:spcPct val="0"/>
        </a:spcBef>
        <a:spcAft>
          <a:spcPct val="0"/>
        </a:spcAft>
        <a:defRPr sz="2200" b="1">
          <a:solidFill>
            <a:schemeClr val="accent1"/>
          </a:solidFill>
          <a:latin typeface="Arial" charset="0"/>
          <a:ea typeface="Geneva" charset="0"/>
          <a:cs typeface="Geneva"/>
        </a:defRPr>
      </a:lvl3pPr>
      <a:lvl4pPr algn="l" defTabSz="912813" rtl="0" eaLnBrk="0" fontAlgn="base" hangingPunct="0">
        <a:spcBef>
          <a:spcPct val="0"/>
        </a:spcBef>
        <a:spcAft>
          <a:spcPct val="0"/>
        </a:spcAft>
        <a:defRPr sz="2200" b="1">
          <a:solidFill>
            <a:schemeClr val="accent1"/>
          </a:solidFill>
          <a:latin typeface="Arial" charset="0"/>
          <a:ea typeface="Geneva" charset="0"/>
          <a:cs typeface="Geneva"/>
        </a:defRPr>
      </a:lvl4pPr>
      <a:lvl5pPr algn="l" defTabSz="912813" rtl="0" eaLnBrk="0" fontAlgn="base" hangingPunct="0">
        <a:spcBef>
          <a:spcPct val="0"/>
        </a:spcBef>
        <a:spcAft>
          <a:spcPct val="0"/>
        </a:spcAft>
        <a:defRPr sz="2200" b="1">
          <a:solidFill>
            <a:schemeClr val="accent1"/>
          </a:solidFill>
          <a:latin typeface="Arial" charset="0"/>
          <a:ea typeface="Geneva" charset="0"/>
          <a:cs typeface="Geneva"/>
        </a:defRPr>
      </a:lvl5pPr>
      <a:lvl6pPr marL="457200" algn="l" defTabSz="912813" rtl="0" fontAlgn="base">
        <a:spcBef>
          <a:spcPct val="0"/>
        </a:spcBef>
        <a:spcAft>
          <a:spcPct val="0"/>
        </a:spcAft>
        <a:defRPr sz="2200" b="1">
          <a:solidFill>
            <a:schemeClr val="accent1"/>
          </a:solidFill>
          <a:latin typeface="Arial" charset="0"/>
        </a:defRPr>
      </a:lvl6pPr>
      <a:lvl7pPr marL="914400" algn="l" defTabSz="912813" rtl="0" fontAlgn="base">
        <a:spcBef>
          <a:spcPct val="0"/>
        </a:spcBef>
        <a:spcAft>
          <a:spcPct val="0"/>
        </a:spcAft>
        <a:defRPr sz="2200" b="1">
          <a:solidFill>
            <a:schemeClr val="accent1"/>
          </a:solidFill>
          <a:latin typeface="Arial" charset="0"/>
        </a:defRPr>
      </a:lvl7pPr>
      <a:lvl8pPr marL="1371600" algn="l" defTabSz="912813" rtl="0" fontAlgn="base">
        <a:spcBef>
          <a:spcPct val="0"/>
        </a:spcBef>
        <a:spcAft>
          <a:spcPct val="0"/>
        </a:spcAft>
        <a:defRPr sz="2200" b="1">
          <a:solidFill>
            <a:schemeClr val="accent1"/>
          </a:solidFill>
          <a:latin typeface="Arial" charset="0"/>
        </a:defRPr>
      </a:lvl8pPr>
      <a:lvl9pPr marL="1828800" algn="l" defTabSz="912813" rtl="0" fontAlgn="base">
        <a:spcBef>
          <a:spcPct val="0"/>
        </a:spcBef>
        <a:spcAft>
          <a:spcPct val="0"/>
        </a:spcAft>
        <a:defRPr sz="2200" b="1">
          <a:solidFill>
            <a:schemeClr val="accent1"/>
          </a:solidFill>
          <a:latin typeface="Arial" charset="0"/>
        </a:defRPr>
      </a:lvl9pPr>
    </p:titleStyle>
    <p:bodyStyle>
      <a:lvl1pPr marL="342900" indent="-342900" algn="l" defTabSz="912813" rtl="0" eaLnBrk="0" fontAlgn="base" hangingPunct="0">
        <a:spcBef>
          <a:spcPts val="1200"/>
        </a:spcBef>
        <a:spcAft>
          <a:spcPct val="0"/>
        </a:spcAft>
        <a:buFont typeface="Arial" charset="0"/>
        <a:defRPr b="1" kern="1200">
          <a:solidFill>
            <a:schemeClr val="tx1"/>
          </a:solidFill>
          <a:latin typeface="+mn-lt"/>
          <a:ea typeface="Geneva" charset="0"/>
          <a:cs typeface="Geneva"/>
        </a:defRPr>
      </a:lvl1pPr>
      <a:lvl2pPr marL="742950" indent="-285750" algn="l" defTabSz="912813" rtl="0" eaLnBrk="0" fontAlgn="base" hangingPunct="0">
        <a:spcBef>
          <a:spcPts val="600"/>
        </a:spcBef>
        <a:spcAft>
          <a:spcPct val="0"/>
        </a:spcAft>
        <a:buFont typeface="Arial" charset="0"/>
        <a:defRPr kern="1200">
          <a:solidFill>
            <a:schemeClr val="tx1"/>
          </a:solidFill>
          <a:latin typeface="+mn-lt"/>
          <a:ea typeface="Geneva" charset="0"/>
          <a:cs typeface="Geneva"/>
        </a:defRPr>
      </a:lvl2pPr>
      <a:lvl3pPr marL="261938" indent="-261938" algn="l" defTabSz="912813" rtl="0" eaLnBrk="0" fontAlgn="base" hangingPunct="0">
        <a:spcBef>
          <a:spcPts val="600"/>
        </a:spcBef>
        <a:spcAft>
          <a:spcPct val="0"/>
        </a:spcAft>
        <a:buSzPct val="100000"/>
        <a:buFont typeface="Symbol" pitchFamily="18" charset="2"/>
        <a:buChar char="·"/>
        <a:defRPr kern="1200">
          <a:solidFill>
            <a:schemeClr val="tx1"/>
          </a:solidFill>
          <a:latin typeface="+mn-lt"/>
          <a:ea typeface="Geneva" charset="0"/>
          <a:cs typeface="Geneva"/>
        </a:defRPr>
      </a:lvl3pPr>
      <a:lvl4pPr marL="536575" indent="-274638" algn="l" defTabSz="912813" rtl="0" eaLnBrk="0" fontAlgn="base" hangingPunct="0">
        <a:spcBef>
          <a:spcPts val="600"/>
        </a:spcBef>
        <a:spcAft>
          <a:spcPct val="0"/>
        </a:spcAft>
        <a:buFont typeface="Arial" charset="0"/>
        <a:buChar char="–"/>
        <a:defRPr kern="1200">
          <a:solidFill>
            <a:schemeClr val="tx1"/>
          </a:solidFill>
          <a:latin typeface="+mn-lt"/>
          <a:ea typeface="Geneva" charset="0"/>
          <a:cs typeface="Geneva"/>
        </a:defRPr>
      </a:lvl4pPr>
      <a:lvl5pPr marL="812800" indent="-276225" algn="l" defTabSz="912813" rtl="0" eaLnBrk="0" fontAlgn="base" hangingPunct="0">
        <a:spcBef>
          <a:spcPts val="600"/>
        </a:spcBef>
        <a:spcAft>
          <a:spcPct val="0"/>
        </a:spcAft>
        <a:buFont typeface="Arial" charset="0"/>
        <a:buChar char="•"/>
        <a:defRPr kern="1200">
          <a:solidFill>
            <a:schemeClr val="tx1"/>
          </a:solidFill>
          <a:latin typeface="+mn-lt"/>
          <a:ea typeface="Geneva" charset="0"/>
          <a:cs typeface="Geneva"/>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Microsoft_Excel_97-2003_Worksheet2.xls"/><Relationship Id="rId13" Type="http://schemas.openxmlformats.org/officeDocument/2006/relationships/oleObject" Target="../embeddings/oleObject4.bin"/><Relationship Id="rId3" Type="http://schemas.openxmlformats.org/officeDocument/2006/relationships/notesSlide" Target="../notesSlides/notesSlide8.xml"/><Relationship Id="rId7" Type="http://schemas.openxmlformats.org/officeDocument/2006/relationships/oleObject" Target="../embeddings/oleObject2.bin"/><Relationship Id="rId12"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6.png"/><Relationship Id="rId11" Type="http://schemas.openxmlformats.org/officeDocument/2006/relationships/oleObject" Target="../embeddings/Microsoft_Excel_97-2003_Worksheet3.xls"/><Relationship Id="rId5" Type="http://schemas.openxmlformats.org/officeDocument/2006/relationships/oleObject" Target="../embeddings/Microsoft_Excel_97-2003_Worksheet1.xls"/><Relationship Id="rId15" Type="http://schemas.openxmlformats.org/officeDocument/2006/relationships/image" Target="../media/image19.png"/><Relationship Id="rId10" Type="http://schemas.openxmlformats.org/officeDocument/2006/relationships/oleObject" Target="../embeddings/oleObject3.bin"/><Relationship Id="rId4" Type="http://schemas.openxmlformats.org/officeDocument/2006/relationships/oleObject" Target="../embeddings/oleObject1.bin"/><Relationship Id="rId9" Type="http://schemas.openxmlformats.org/officeDocument/2006/relationships/image" Target="../media/image17.png"/><Relationship Id="rId14" Type="http://schemas.openxmlformats.org/officeDocument/2006/relationships/oleObject" Target="../embeddings/Microsoft_Excel_97-2003_Worksheet4.xls"/></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birthrights.org.u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www.england.nhs.uk/futurenhs/mat-review" TargetMode="External"/><Relationship Id="rId2" Type="http://schemas.openxmlformats.org/officeDocument/2006/relationships/hyperlink" Target="https://www.gov.uk/government/uploads/system/uploads/attachment_data/file/213823/dh_117794.pdf" TargetMode="External"/><Relationship Id="rId1" Type="http://schemas.openxmlformats.org/officeDocument/2006/relationships/slideLayout" Target="../slideLayouts/slideLayout8.xml"/><Relationship Id="rId4" Type="http://schemas.openxmlformats.org/officeDocument/2006/relationships/hyperlink" Target="http://www.nmc-uk.org/Documents/NMC-Publications/NMC-Standards-for-preparation-and-practice-of-supervisors-of-midwives.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7"/>
          <p:cNvSpPr>
            <a:spLocks noGrp="1"/>
          </p:cNvSpPr>
          <p:nvPr>
            <p:ph type="ctrTitle"/>
          </p:nvPr>
        </p:nvSpPr>
        <p:spPr>
          <a:xfrm>
            <a:off x="395288" y="2924175"/>
            <a:ext cx="6072187" cy="1073150"/>
          </a:xfrm>
        </p:spPr>
        <p:txBody>
          <a:bodyPr/>
          <a:lstStyle/>
          <a:p>
            <a:r>
              <a:rPr sz="2400" dirty="0">
                <a:latin typeface="Calibri" charset="0"/>
                <a:cs typeface="+mj-cs"/>
              </a:rPr>
              <a:t/>
            </a:r>
            <a:br>
              <a:rPr sz="2400" dirty="0">
                <a:latin typeface="Calibri" charset="0"/>
                <a:cs typeface="+mj-cs"/>
              </a:rPr>
            </a:br>
            <a:r>
              <a:rPr sz="2400" dirty="0">
                <a:latin typeface="Calibri" charset="0"/>
                <a:cs typeface="+mj-cs"/>
              </a:rPr>
              <a:t/>
            </a:r>
            <a:br>
              <a:rPr sz="2400" dirty="0">
                <a:latin typeface="Calibri" charset="0"/>
                <a:cs typeface="+mj-cs"/>
              </a:rPr>
            </a:br>
            <a:r>
              <a:rPr lang="en-GB" sz="2400" dirty="0"/>
              <a:t>‘Outwith guidelines’ care planning and care delivery outside an obstetric</a:t>
            </a:r>
            <a:br>
              <a:rPr lang="en-GB" sz="2400" dirty="0"/>
            </a:br>
            <a:r>
              <a:rPr lang="en-GB" sz="2400" dirty="0"/>
              <a:t>unit: outcomes and experience</a:t>
            </a:r>
            <a:r>
              <a:rPr sz="2400" dirty="0">
                <a:solidFill>
                  <a:srgbClr val="414141"/>
                </a:solidFill>
                <a:latin typeface="Calibri" charset="0"/>
                <a:cs typeface="+mj-cs"/>
              </a:rPr>
              <a:t/>
            </a:r>
            <a:br>
              <a:rPr sz="2400" dirty="0">
                <a:solidFill>
                  <a:srgbClr val="414141"/>
                </a:solidFill>
                <a:latin typeface="Calibri" charset="0"/>
                <a:cs typeface="+mj-cs"/>
              </a:rPr>
            </a:br>
            <a:r>
              <a:rPr sz="1050" dirty="0">
                <a:latin typeface="Calibri" charset="0"/>
                <a:cs typeface="+mj-cs"/>
              </a:rPr>
              <a:t/>
            </a:r>
            <a:br>
              <a:rPr sz="1050" dirty="0">
                <a:latin typeface="Calibri" charset="0"/>
                <a:cs typeface="+mj-cs"/>
              </a:rPr>
            </a:br>
            <a:r>
              <a:rPr sz="1800" dirty="0">
                <a:latin typeface="Calibri" charset="0"/>
                <a:cs typeface="+mj-cs"/>
              </a:rPr>
              <a:t/>
            </a:r>
            <a:br>
              <a:rPr sz="1800" dirty="0">
                <a:latin typeface="Calibri" charset="0"/>
                <a:cs typeface="+mj-cs"/>
              </a:rPr>
            </a:br>
            <a:endParaRPr lang="en-US" dirty="0">
              <a:cs typeface="+mj-cs"/>
            </a:endParaRPr>
          </a:p>
        </p:txBody>
      </p:sp>
      <p:sp>
        <p:nvSpPr>
          <p:cNvPr id="40962" name="Rectangle 4"/>
          <p:cNvSpPr>
            <a:spLocks noGrp="1"/>
          </p:cNvSpPr>
          <p:nvPr>
            <p:ph type="subTitle" idx="1"/>
          </p:nvPr>
        </p:nvSpPr>
        <p:spPr>
          <a:xfrm>
            <a:off x="395288" y="4724400"/>
            <a:ext cx="3024187" cy="712788"/>
          </a:xfrm>
        </p:spPr>
        <p:txBody>
          <a:bodyPr/>
          <a:lstStyle/>
          <a:p>
            <a:pPr marL="0" indent="0" eaLnBrk="1" hangingPunct="1"/>
            <a:r>
              <a:rPr lang="en-GB" b="1" dirty="0">
                <a:solidFill>
                  <a:schemeClr val="tx1"/>
                </a:solidFill>
                <a:latin typeface="Calibri" pitchFamily="34" charset="0"/>
                <a:ea typeface="Geneva"/>
              </a:rPr>
              <a:t>Jennifer Hattan, Julie Frohlich, </a:t>
            </a:r>
          </a:p>
          <a:p>
            <a:pPr marL="0" indent="0" eaLnBrk="1" hangingPunct="1"/>
            <a:r>
              <a:rPr lang="en-GB" b="1" dirty="0">
                <a:solidFill>
                  <a:schemeClr val="tx1"/>
                </a:solidFill>
                <a:latin typeface="Calibri" pitchFamily="34" charset="0"/>
                <a:ea typeface="Geneva"/>
              </a:rPr>
              <a:t>Professor Jane Sandall </a:t>
            </a:r>
            <a:endParaRPr lang="en-US" b="1" dirty="0">
              <a:solidFill>
                <a:schemeClr val="tx1"/>
              </a:solidFill>
              <a:ea typeface="Geneva"/>
            </a:endParaRPr>
          </a:p>
        </p:txBody>
      </p:sp>
      <p:sp>
        <p:nvSpPr>
          <p:cNvPr id="40963" name="TextBox 3"/>
          <p:cNvSpPr txBox="1">
            <a:spLocks noChangeArrowheads="1"/>
          </p:cNvSpPr>
          <p:nvPr/>
        </p:nvSpPr>
        <p:spPr bwMode="auto">
          <a:xfrm>
            <a:off x="323850" y="1412875"/>
            <a:ext cx="2808288" cy="276225"/>
          </a:xfrm>
          <a:prstGeom prst="rect">
            <a:avLst/>
          </a:prstGeom>
          <a:noFill/>
          <a:ln w="9525">
            <a:noFill/>
            <a:miter lim="800000"/>
            <a:headEnd/>
            <a:tailEnd/>
          </a:ln>
        </p:spPr>
        <p:txBody>
          <a:bodyPr>
            <a:spAutoFit/>
          </a:bodyPr>
          <a:lstStyle/>
          <a:p>
            <a:r>
              <a:rPr lang="en-US" sz="1200" b="1" dirty="0">
                <a:solidFill>
                  <a:srgbClr val="A00054"/>
                </a:solidFill>
                <a:cs typeface="Geneva"/>
              </a:rPr>
              <a:t>Women’s Health Academic Centre </a:t>
            </a:r>
            <a:endParaRPr lang="en-US" sz="1200" dirty="0">
              <a:solidFill>
                <a:srgbClr val="A00054"/>
              </a:solidFill>
              <a:cs typeface="Genev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6"/>
          <p:cNvSpPr>
            <a:spLocks noGrp="1"/>
          </p:cNvSpPr>
          <p:nvPr>
            <p:ph type="title"/>
          </p:nvPr>
        </p:nvSpPr>
        <p:spPr/>
        <p:txBody>
          <a:bodyPr/>
          <a:lstStyle/>
          <a:p>
            <a:pPr eaLnBrk="1" hangingPunct="1"/>
            <a:r>
              <a:rPr lang="en-US" dirty="0" smtClean="0">
                <a:ea typeface="Geneva"/>
              </a:rPr>
              <a:t>Study methodology</a:t>
            </a:r>
          </a:p>
        </p:txBody>
      </p:sp>
      <p:sp>
        <p:nvSpPr>
          <p:cNvPr id="14338" name="Rectangle 7"/>
          <p:cNvSpPr>
            <a:spLocks noGrp="1"/>
          </p:cNvSpPr>
          <p:nvPr>
            <p:ph sz="quarter" idx="13"/>
          </p:nvPr>
        </p:nvSpPr>
        <p:spPr>
          <a:xfrm>
            <a:off x="3851275" y="1196975"/>
            <a:ext cx="4994275" cy="4032250"/>
          </a:xfrm>
        </p:spPr>
        <p:txBody>
          <a:bodyPr/>
          <a:lstStyle/>
          <a:p>
            <a:pPr marL="547688" lvl="2" indent="0" eaLnBrk="1" hangingPunct="1">
              <a:lnSpc>
                <a:spcPct val="120000"/>
              </a:lnSpc>
              <a:buFont typeface="Symbol" charset="0"/>
              <a:buNone/>
              <a:defRPr/>
            </a:pPr>
            <a:r>
              <a:rPr lang="en-GB" dirty="0" smtClean="0">
                <a:cs typeface="+mn-cs"/>
              </a:rPr>
              <a:t>Large </a:t>
            </a:r>
            <a:r>
              <a:rPr lang="en-GB" dirty="0">
                <a:cs typeface="+mn-cs"/>
              </a:rPr>
              <a:t>urban maternity unit in England </a:t>
            </a:r>
            <a:endParaRPr lang="en-GB" dirty="0" smtClean="0">
              <a:cs typeface="+mn-cs"/>
            </a:endParaRPr>
          </a:p>
          <a:p>
            <a:pPr marL="547688" lvl="2" indent="0" eaLnBrk="1" hangingPunct="1">
              <a:lnSpc>
                <a:spcPct val="120000"/>
              </a:lnSpc>
              <a:buFont typeface="Symbol" charset="0"/>
              <a:buNone/>
              <a:defRPr/>
            </a:pPr>
            <a:r>
              <a:rPr lang="en-GB" dirty="0">
                <a:cs typeface="+mn-cs"/>
              </a:rPr>
              <a:t>M</a:t>
            </a:r>
            <a:r>
              <a:rPr lang="en-GB" dirty="0" smtClean="0">
                <a:cs typeface="+mn-cs"/>
              </a:rPr>
              <a:t>ixed </a:t>
            </a:r>
            <a:r>
              <a:rPr lang="en-GB" dirty="0">
                <a:cs typeface="+mn-cs"/>
              </a:rPr>
              <a:t>method </a:t>
            </a:r>
            <a:r>
              <a:rPr lang="en-GB" dirty="0" smtClean="0">
                <a:cs typeface="+mn-cs"/>
              </a:rPr>
              <a:t>study</a:t>
            </a:r>
          </a:p>
          <a:p>
            <a:pPr marL="547688" lvl="2" indent="0" eaLnBrk="1" hangingPunct="1">
              <a:lnSpc>
                <a:spcPct val="120000"/>
              </a:lnSpc>
              <a:buFont typeface="Symbol" charset="0"/>
              <a:buNone/>
              <a:defRPr/>
            </a:pPr>
            <a:r>
              <a:rPr lang="en-GB" dirty="0" smtClean="0">
                <a:cs typeface="+mn-cs"/>
              </a:rPr>
              <a:t>Quantitative </a:t>
            </a:r>
            <a:r>
              <a:rPr lang="en-GB" dirty="0">
                <a:cs typeface="+mn-cs"/>
              </a:rPr>
              <a:t>retrospective cohort analysis of process and outcome </a:t>
            </a:r>
            <a:r>
              <a:rPr lang="en-GB" dirty="0" smtClean="0">
                <a:cs typeface="+mn-cs"/>
              </a:rPr>
              <a:t>data for all </a:t>
            </a:r>
            <a:r>
              <a:rPr lang="en-GB" b="1" dirty="0">
                <a:cs typeface="+mn-cs"/>
              </a:rPr>
              <a:t>o</a:t>
            </a:r>
            <a:r>
              <a:rPr lang="en-GB" b="1" dirty="0" smtClean="0">
                <a:cs typeface="+mn-cs"/>
              </a:rPr>
              <a:t>ne </a:t>
            </a:r>
            <a:r>
              <a:rPr lang="en-GB" b="1" dirty="0">
                <a:cs typeface="+mn-cs"/>
              </a:rPr>
              <a:t>hundred and fifty-six </a:t>
            </a:r>
            <a:r>
              <a:rPr lang="en-GB" b="1" dirty="0" smtClean="0">
                <a:cs typeface="+mn-cs"/>
              </a:rPr>
              <a:t>women</a:t>
            </a:r>
            <a:endParaRPr lang="en-GB" dirty="0" smtClean="0">
              <a:cs typeface="+mn-cs"/>
            </a:endParaRPr>
          </a:p>
          <a:p>
            <a:pPr marL="547688" lvl="2" indent="0" eaLnBrk="1" hangingPunct="1">
              <a:lnSpc>
                <a:spcPct val="120000"/>
              </a:lnSpc>
              <a:buFont typeface="Symbol" charset="0"/>
              <a:buNone/>
              <a:defRPr/>
            </a:pPr>
            <a:r>
              <a:rPr lang="en-GB" dirty="0" smtClean="0">
                <a:cs typeface="+mn-cs"/>
              </a:rPr>
              <a:t>Qualitative </a:t>
            </a:r>
            <a:r>
              <a:rPr lang="en-GB" dirty="0">
                <a:cs typeface="+mn-cs"/>
              </a:rPr>
              <a:t>in-depth </a:t>
            </a:r>
            <a:r>
              <a:rPr lang="en-GB" dirty="0" smtClean="0">
                <a:cs typeface="+mn-cs"/>
              </a:rPr>
              <a:t>interviews were undertaken with a sub sample of </a:t>
            </a:r>
            <a:r>
              <a:rPr lang="en-GB" b="1" dirty="0" smtClean="0">
                <a:cs typeface="+mn-cs"/>
              </a:rPr>
              <a:t>twelve </a:t>
            </a:r>
            <a:r>
              <a:rPr lang="en-GB" b="1" dirty="0">
                <a:cs typeface="+mn-cs"/>
              </a:rPr>
              <a:t>women and two of their </a:t>
            </a:r>
            <a:r>
              <a:rPr lang="en-GB" b="1" dirty="0" smtClean="0">
                <a:cs typeface="+mn-cs"/>
              </a:rPr>
              <a:t>partners </a:t>
            </a:r>
            <a:r>
              <a:rPr lang="en-GB" dirty="0" smtClean="0">
                <a:cs typeface="+mn-cs"/>
              </a:rPr>
              <a:t>and</a:t>
            </a:r>
            <a:r>
              <a:rPr lang="en-GB" b="1" dirty="0" smtClean="0">
                <a:cs typeface="+mn-cs"/>
              </a:rPr>
              <a:t> </a:t>
            </a:r>
            <a:r>
              <a:rPr lang="en-GB" dirty="0" smtClean="0">
                <a:cs typeface="+mn-cs"/>
              </a:rPr>
              <a:t>analysed </a:t>
            </a:r>
            <a:r>
              <a:rPr lang="en-GB" dirty="0">
                <a:cs typeface="+mn-cs"/>
              </a:rPr>
              <a:t>using framework </a:t>
            </a:r>
            <a:r>
              <a:rPr lang="en-GB" dirty="0" smtClean="0">
                <a:cs typeface="+mn-cs"/>
              </a:rPr>
              <a:t>analysis (Ritchie and Spencer 1994). </a:t>
            </a:r>
          </a:p>
          <a:p>
            <a:pPr lvl="2" indent="0" eaLnBrk="1" hangingPunct="1">
              <a:buFont typeface="Symbol" charset="0"/>
              <a:buNone/>
              <a:defRPr/>
            </a:pPr>
            <a:endParaRPr lang="en-GB" dirty="0" smtClean="0">
              <a:cs typeface="+mn-cs"/>
            </a:endParaRPr>
          </a:p>
          <a:p>
            <a:pPr marL="0" lvl="2" indent="0" eaLnBrk="1" hangingPunct="1">
              <a:buFont typeface="Symbol" charset="0"/>
              <a:buNone/>
              <a:defRPr/>
            </a:pPr>
            <a:endParaRPr lang="en-GB" dirty="0">
              <a:cs typeface="+mn-cs"/>
            </a:endParaRPr>
          </a:p>
        </p:txBody>
      </p:sp>
      <p:pic>
        <p:nvPicPr>
          <p:cNvPr id="3" name="Content Placeholder 2" descr="Jon_Jane_Alice_London_UK.JPG"/>
          <p:cNvPicPr>
            <a:picLocks noGrp="1" noChangeAspect="1"/>
          </p:cNvPicPr>
          <p:nvPr>
            <p:ph sz="quarter" idx="14"/>
          </p:nvPr>
        </p:nvPicPr>
        <p:blipFill>
          <a:blip r:embed="rId3" cstate="print">
            <a:duotone>
              <a:schemeClr val="accent6">
                <a:shade val="45000"/>
                <a:satMod val="135000"/>
              </a:schemeClr>
              <a:prstClr val="white"/>
            </a:duotone>
            <a:extLst/>
          </a:blip>
          <a:srcRect l="-98546" r="-98546"/>
          <a:stretch>
            <a:fillRect/>
          </a:stretch>
        </p:blipFill>
        <p:spPr>
          <a:xfrm>
            <a:off x="323850" y="1196975"/>
            <a:ext cx="4129088" cy="4681538"/>
          </a:xfrm>
        </p:spPr>
      </p:pic>
      <p:sp>
        <p:nvSpPr>
          <p:cNvPr id="48132" name="Slide Number Placeholder 8"/>
          <p:cNvSpPr>
            <a:spLocks noGrp="1"/>
          </p:cNvSpPr>
          <p:nvPr>
            <p:ph type="sldNum" sz="quarter" idx="17"/>
          </p:nvPr>
        </p:nvSpPr>
        <p:spPr bwMode="auto">
          <a:noFill/>
          <a:ln>
            <a:miter lim="800000"/>
            <a:headEnd/>
            <a:tailEnd/>
          </a:ln>
        </p:spPr>
        <p:txBody>
          <a:bodyPr/>
          <a:lstStyle/>
          <a:p>
            <a:r>
              <a:rPr lang="en-US" dirty="0" smtClean="0">
                <a:ea typeface="Geneva"/>
                <a:cs typeface="Geneva"/>
              </a:rPr>
              <a:t>Page </a:t>
            </a:r>
            <a:fld id="{C652584E-3943-445E-9073-3573D8A700DD}" type="slidenum">
              <a:rPr lang="en-US" smtClean="0">
                <a:ea typeface="Geneva"/>
                <a:cs typeface="Geneva"/>
              </a:rPr>
              <a:pPr/>
              <a:t>9</a:t>
            </a:fld>
            <a:endParaRPr lang="en-US" dirty="0" smtClean="0">
              <a:ea typeface="Geneva"/>
              <a:cs typeface="Genev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8"/>
          <p:cNvSpPr>
            <a:spLocks noGrp="1"/>
          </p:cNvSpPr>
          <p:nvPr>
            <p:ph type="title"/>
          </p:nvPr>
        </p:nvSpPr>
        <p:spPr/>
        <p:txBody>
          <a:bodyPr/>
          <a:lstStyle/>
          <a:p>
            <a:pPr eaLnBrk="1" hangingPunct="1"/>
            <a:r>
              <a:rPr dirty="0" smtClean="0">
                <a:ea typeface="Geneva"/>
              </a:rPr>
              <a:t>Study sample</a:t>
            </a:r>
          </a:p>
        </p:txBody>
      </p:sp>
      <p:graphicFrame>
        <p:nvGraphicFramePr>
          <p:cNvPr id="49218" name="Group 66"/>
          <p:cNvGraphicFramePr>
            <a:graphicFrameLocks noGrp="1"/>
          </p:cNvGraphicFramePr>
          <p:nvPr>
            <p:ph sz="half" idx="2"/>
          </p:nvPr>
        </p:nvGraphicFramePr>
        <p:xfrm>
          <a:off x="827088" y="1484313"/>
          <a:ext cx="6408737" cy="1207136"/>
        </p:xfrm>
        <a:graphic>
          <a:graphicData uri="http://schemas.openxmlformats.org/drawingml/2006/table">
            <a:tbl>
              <a:tblPr/>
              <a:tblGrid>
                <a:gridCol w="2136775"/>
                <a:gridCol w="2135187"/>
                <a:gridCol w="2136775"/>
              </a:tblGrid>
              <a:tr h="407988">
                <a:tc>
                  <a:txBody>
                    <a:bodyPr/>
                    <a:lstStyle/>
                    <a:p>
                      <a:pPr marL="0" marR="0" lvl="0" indent="0" algn="ctr" defTabSz="912813" rtl="0" eaLnBrk="1" fontAlgn="base" latinLnBrk="0" hangingPunct="1">
                        <a:lnSpc>
                          <a:spcPct val="100000"/>
                        </a:lnSpc>
                        <a:spcBef>
                          <a:spcPts val="1200"/>
                        </a:spcBef>
                        <a:spcAft>
                          <a:spcPct val="0"/>
                        </a:spcAft>
                        <a:buClrTx/>
                        <a:buSzTx/>
                        <a:buFont typeface="Arial" charset="0"/>
                        <a:buNone/>
                        <a:tabLst/>
                      </a:pPr>
                      <a:endParaRPr kumimoji="0" lang="en-GB" sz="1400" b="1" i="0" u="none" strike="noStrike" cap="none" normalizeH="0" baseline="0" dirty="0" smtClean="0">
                        <a:ln>
                          <a:noFill/>
                        </a:ln>
                        <a:solidFill>
                          <a:schemeClr val="tx1"/>
                        </a:solidFill>
                        <a:effectLst/>
                        <a:latin typeface="Arial" charset="0"/>
                        <a:ea typeface="Geneva"/>
                        <a:cs typeface="Geneva"/>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ts val="1200"/>
                        </a:spcBef>
                        <a:spcAft>
                          <a:spcPct val="0"/>
                        </a:spcAft>
                        <a:buClrTx/>
                        <a:buSzTx/>
                        <a:buFont typeface="Arial" charset="0"/>
                        <a:buNone/>
                        <a:tabLst/>
                      </a:pPr>
                      <a:r>
                        <a:rPr kumimoji="0" lang="en-GB" sz="1400" b="1" i="0" u="none" strike="noStrike" cap="none" normalizeH="0" baseline="0" dirty="0" smtClean="0">
                          <a:ln>
                            <a:noFill/>
                          </a:ln>
                          <a:solidFill>
                            <a:schemeClr val="tx1"/>
                          </a:solidFill>
                          <a:effectLst/>
                          <a:latin typeface="Arial" charset="0"/>
                          <a:ea typeface="Geneva"/>
                          <a:cs typeface="Geneva"/>
                        </a:rPr>
                        <a:t>Study group            (range) n = 156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ts val="1200"/>
                        </a:spcBef>
                        <a:spcAft>
                          <a:spcPct val="0"/>
                        </a:spcAft>
                        <a:buClrTx/>
                        <a:buSzTx/>
                        <a:buFont typeface="Arial" charset="0"/>
                        <a:buNone/>
                        <a:tabLst/>
                      </a:pPr>
                      <a:r>
                        <a:rPr kumimoji="0" lang="en-GB" sz="1400" b="1" i="0" u="none" strike="noStrike" cap="none" normalizeH="0" baseline="0" dirty="0" smtClean="0">
                          <a:ln>
                            <a:noFill/>
                          </a:ln>
                          <a:solidFill>
                            <a:schemeClr val="tx1"/>
                          </a:solidFill>
                          <a:effectLst/>
                          <a:latin typeface="Arial" charset="0"/>
                          <a:ea typeface="Geneva"/>
                          <a:cs typeface="Geneva"/>
                        </a:rPr>
                        <a:t>Population              (range) n = 13198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88">
                <a:tc>
                  <a:txBody>
                    <a:bodyPr/>
                    <a:lstStyle/>
                    <a:p>
                      <a:pPr marL="0" marR="0" lvl="0" indent="0" algn="ctr" defTabSz="912813" rtl="0" eaLnBrk="1" fontAlgn="base" latinLnBrk="0" hangingPunct="1">
                        <a:lnSpc>
                          <a:spcPct val="100000"/>
                        </a:lnSpc>
                        <a:spcBef>
                          <a:spcPts val="1200"/>
                        </a:spcBef>
                        <a:spcAft>
                          <a:spcPct val="0"/>
                        </a:spcAft>
                        <a:buClrTx/>
                        <a:buSzTx/>
                        <a:buFont typeface="Arial" charset="0"/>
                        <a:buNone/>
                        <a:tabLst/>
                      </a:pPr>
                      <a:r>
                        <a:rPr kumimoji="0" lang="en-GB" sz="1400" b="1" i="0" u="none" strike="noStrike" cap="none" normalizeH="0" baseline="0" dirty="0" smtClean="0">
                          <a:ln>
                            <a:noFill/>
                          </a:ln>
                          <a:solidFill>
                            <a:schemeClr val="tx1"/>
                          </a:solidFill>
                          <a:effectLst/>
                          <a:latin typeface="Arial" charset="0"/>
                          <a:ea typeface="Geneva"/>
                          <a:cs typeface="Geneva"/>
                        </a:rPr>
                        <a:t>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ts val="1200"/>
                        </a:spcBef>
                        <a:spcAft>
                          <a:spcPct val="0"/>
                        </a:spcAft>
                        <a:buClrTx/>
                        <a:buSzTx/>
                        <a:buFont typeface="Arial" charset="0"/>
                        <a:buNone/>
                        <a:tabLst/>
                      </a:pPr>
                      <a:r>
                        <a:rPr kumimoji="0" lang="en-GB" sz="1400" b="1" i="0" u="none" strike="noStrike" cap="none" normalizeH="0" baseline="0" dirty="0" smtClean="0">
                          <a:ln>
                            <a:noFill/>
                          </a:ln>
                          <a:solidFill>
                            <a:schemeClr val="tx1"/>
                          </a:solidFill>
                          <a:effectLst/>
                          <a:latin typeface="Arial" charset="0"/>
                          <a:ea typeface="Geneva"/>
                          <a:cs typeface="Geneva"/>
                        </a:rPr>
                        <a:t>33.6 (21-45)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ts val="1200"/>
                        </a:spcBef>
                        <a:spcAft>
                          <a:spcPct val="0"/>
                        </a:spcAft>
                        <a:buClrTx/>
                        <a:buSzTx/>
                        <a:buFont typeface="Arial" charset="0"/>
                        <a:buNone/>
                        <a:tabLst/>
                      </a:pPr>
                      <a:r>
                        <a:rPr kumimoji="0" lang="en-GB" sz="1400" b="1" i="0" u="none" strike="noStrike" cap="none" normalizeH="0" baseline="0" dirty="0" smtClean="0">
                          <a:ln>
                            <a:noFill/>
                          </a:ln>
                          <a:solidFill>
                            <a:schemeClr val="tx1"/>
                          </a:solidFill>
                          <a:effectLst/>
                          <a:latin typeface="Arial" charset="0"/>
                          <a:ea typeface="Geneva"/>
                          <a:cs typeface="Geneva"/>
                        </a:rPr>
                        <a:t>31.6 (14-55)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88">
                <a:tc>
                  <a:txBody>
                    <a:bodyPr/>
                    <a:lstStyle/>
                    <a:p>
                      <a:pPr marL="0" marR="0" lvl="0" indent="0" algn="ctr" defTabSz="912813" rtl="0" eaLnBrk="1" fontAlgn="base" latinLnBrk="0" hangingPunct="1">
                        <a:lnSpc>
                          <a:spcPct val="100000"/>
                        </a:lnSpc>
                        <a:spcBef>
                          <a:spcPts val="1200"/>
                        </a:spcBef>
                        <a:spcAft>
                          <a:spcPct val="0"/>
                        </a:spcAft>
                        <a:buClrTx/>
                        <a:buSzTx/>
                        <a:buFont typeface="Arial" charset="0"/>
                        <a:buNone/>
                        <a:tabLst/>
                      </a:pPr>
                      <a:r>
                        <a:rPr kumimoji="0" lang="en-GB" sz="1400" b="1" i="0" u="none" strike="noStrike" cap="none" normalizeH="0" baseline="0" dirty="0" smtClean="0">
                          <a:ln>
                            <a:noFill/>
                          </a:ln>
                          <a:solidFill>
                            <a:schemeClr val="tx1"/>
                          </a:solidFill>
                          <a:effectLst/>
                          <a:latin typeface="Arial" charset="0"/>
                          <a:ea typeface="Geneva"/>
                          <a:cs typeface="Geneva"/>
                        </a:rPr>
                        <a:t>Nulliparous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ts val="1200"/>
                        </a:spcBef>
                        <a:spcAft>
                          <a:spcPct val="0"/>
                        </a:spcAft>
                        <a:buClrTx/>
                        <a:buSzTx/>
                        <a:buFont typeface="Arial" charset="0"/>
                        <a:buNone/>
                        <a:tabLst/>
                      </a:pPr>
                      <a:r>
                        <a:rPr kumimoji="0" lang="en-GB" sz="1400" b="1" i="0" u="none" strike="noStrike" cap="none" normalizeH="0" baseline="0" dirty="0" smtClean="0">
                          <a:ln>
                            <a:noFill/>
                          </a:ln>
                          <a:solidFill>
                            <a:schemeClr val="tx1"/>
                          </a:solidFill>
                          <a:effectLst/>
                          <a:latin typeface="Arial" charset="0"/>
                          <a:ea typeface="Geneva"/>
                          <a:cs typeface="Geneva"/>
                        </a:rPr>
                        <a:t>39.1%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ts val="1200"/>
                        </a:spcBef>
                        <a:spcAft>
                          <a:spcPct val="0"/>
                        </a:spcAft>
                        <a:buClrTx/>
                        <a:buSzTx/>
                        <a:buFont typeface="Arial" charset="0"/>
                        <a:buNone/>
                        <a:tabLst/>
                      </a:pPr>
                      <a:r>
                        <a:rPr kumimoji="0" lang="en-GB" sz="1400" b="1" i="0" u="none" strike="noStrike" cap="none" normalizeH="0" baseline="0" dirty="0" smtClean="0">
                          <a:ln>
                            <a:noFill/>
                          </a:ln>
                          <a:solidFill>
                            <a:schemeClr val="tx1"/>
                          </a:solidFill>
                          <a:effectLst/>
                          <a:latin typeface="Arial" charset="0"/>
                          <a:ea typeface="Geneva"/>
                          <a:cs typeface="Geneva"/>
                        </a:rPr>
                        <a:t>56.3%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9222" name="Group 70"/>
          <p:cNvGraphicFramePr>
            <a:graphicFrameLocks noGrp="1"/>
          </p:cNvGraphicFramePr>
          <p:nvPr>
            <p:ph sz="half" idx="1"/>
          </p:nvPr>
        </p:nvGraphicFramePr>
        <p:xfrm>
          <a:off x="827088" y="3141663"/>
          <a:ext cx="6408737" cy="2956560"/>
        </p:xfrm>
        <a:graphic>
          <a:graphicData uri="http://schemas.openxmlformats.org/drawingml/2006/table">
            <a:tbl>
              <a:tblPr/>
              <a:tblGrid>
                <a:gridCol w="2414587"/>
                <a:gridCol w="1809750"/>
                <a:gridCol w="2184400"/>
              </a:tblGrid>
              <a:tr h="255588">
                <a:tc>
                  <a:txBody>
                    <a:bodyPr/>
                    <a:lstStyle/>
                    <a:p>
                      <a:pPr marL="0" marR="0" lvl="0" indent="0" algn="ctr" defTabSz="912813" rtl="0" eaLnBrk="1" fontAlgn="base" latinLnBrk="0" hangingPunct="1">
                        <a:lnSpc>
                          <a:spcPct val="100000"/>
                        </a:lnSpc>
                        <a:spcBef>
                          <a:spcPts val="1200"/>
                        </a:spcBef>
                        <a:spcAft>
                          <a:spcPct val="0"/>
                        </a:spcAft>
                        <a:buClrTx/>
                        <a:buSzTx/>
                        <a:buFont typeface="Arial" charset="0"/>
                        <a:buNone/>
                        <a:tabLst/>
                      </a:pPr>
                      <a:r>
                        <a:rPr kumimoji="0" lang="en-GB" sz="1400" b="1" i="0" u="none" strike="noStrike" cap="none" normalizeH="0" baseline="0" dirty="0" smtClean="0">
                          <a:ln>
                            <a:noFill/>
                          </a:ln>
                          <a:solidFill>
                            <a:schemeClr val="tx1"/>
                          </a:solidFill>
                          <a:effectLst/>
                          <a:latin typeface="Arial" charset="0"/>
                          <a:ea typeface="Geneva"/>
                          <a:cs typeface="Geneva"/>
                        </a:rPr>
                        <a:t>Ethnicity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ts val="1200"/>
                        </a:spcBef>
                        <a:spcAft>
                          <a:spcPct val="0"/>
                        </a:spcAft>
                        <a:buClrTx/>
                        <a:buSzTx/>
                        <a:buFont typeface="Arial" charset="0"/>
                        <a:buNone/>
                        <a:tabLst/>
                      </a:pPr>
                      <a:r>
                        <a:rPr kumimoji="0" lang="en-GB" sz="1400" b="1" i="0" u="none" strike="noStrike" cap="none" normalizeH="0" baseline="0" dirty="0" smtClean="0">
                          <a:ln>
                            <a:noFill/>
                          </a:ln>
                          <a:solidFill>
                            <a:schemeClr val="tx1"/>
                          </a:solidFill>
                          <a:effectLst/>
                          <a:latin typeface="Arial" charset="0"/>
                          <a:ea typeface="Geneva"/>
                          <a:cs typeface="Geneva"/>
                        </a:rPr>
                        <a:t>Study group %     (n = 153)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ts val="1200"/>
                        </a:spcBef>
                        <a:spcAft>
                          <a:spcPct val="0"/>
                        </a:spcAft>
                        <a:buClrTx/>
                        <a:buSzTx/>
                        <a:buFont typeface="Arial" charset="0"/>
                        <a:buNone/>
                        <a:tabLst/>
                      </a:pPr>
                      <a:r>
                        <a:rPr kumimoji="0" lang="en-GB" sz="1400" b="1" i="0" u="none" strike="noStrike" cap="none" normalizeH="0" baseline="0" dirty="0" smtClean="0">
                          <a:ln>
                            <a:noFill/>
                          </a:ln>
                          <a:solidFill>
                            <a:schemeClr val="tx1"/>
                          </a:solidFill>
                          <a:effectLst/>
                          <a:latin typeface="Arial" charset="0"/>
                          <a:ea typeface="Geneva"/>
                          <a:cs typeface="Geneva"/>
                        </a:rPr>
                        <a:t>Population %               (n = 13024)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ctr" defTabSz="912813" rtl="0" eaLnBrk="1" fontAlgn="base" latinLnBrk="0" hangingPunct="1">
                        <a:lnSpc>
                          <a:spcPct val="100000"/>
                        </a:lnSpc>
                        <a:spcBef>
                          <a:spcPts val="1200"/>
                        </a:spcBef>
                        <a:spcAft>
                          <a:spcPct val="0"/>
                        </a:spcAft>
                        <a:buClrTx/>
                        <a:buSzTx/>
                        <a:buFont typeface="Arial" charset="0"/>
                        <a:buNone/>
                        <a:tabLst/>
                      </a:pPr>
                      <a:r>
                        <a:rPr kumimoji="0" lang="en-GB" sz="1400" b="1" i="0" u="none" strike="noStrike" cap="none" normalizeH="0" baseline="0" dirty="0" smtClean="0">
                          <a:ln>
                            <a:noFill/>
                          </a:ln>
                          <a:solidFill>
                            <a:schemeClr val="tx1"/>
                          </a:solidFill>
                          <a:effectLst/>
                          <a:latin typeface="Arial" charset="0"/>
                          <a:ea typeface="Geneva"/>
                          <a:cs typeface="Geneva"/>
                        </a:rPr>
                        <a:t>White British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ts val="1200"/>
                        </a:spcBef>
                        <a:spcAft>
                          <a:spcPct val="0"/>
                        </a:spcAft>
                        <a:buClrTx/>
                        <a:buSzTx/>
                        <a:buFont typeface="Arial" charset="0"/>
                        <a:buNone/>
                        <a:tabLst/>
                      </a:pPr>
                      <a:r>
                        <a:rPr kumimoji="0" lang="en-GB" sz="1400" b="1" i="0" u="none" strike="noStrike" cap="none" normalizeH="0" baseline="0" dirty="0" smtClean="0">
                          <a:ln>
                            <a:noFill/>
                          </a:ln>
                          <a:solidFill>
                            <a:schemeClr val="tx1"/>
                          </a:solidFill>
                          <a:effectLst/>
                          <a:latin typeface="Arial" charset="0"/>
                          <a:ea typeface="Geneva"/>
                          <a:cs typeface="Geneva"/>
                        </a:rPr>
                        <a:t>43.6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ts val="1200"/>
                        </a:spcBef>
                        <a:spcAft>
                          <a:spcPct val="0"/>
                        </a:spcAft>
                        <a:buClrTx/>
                        <a:buSzTx/>
                        <a:buFont typeface="Arial" charset="0"/>
                        <a:buNone/>
                        <a:tabLst/>
                      </a:pPr>
                      <a:r>
                        <a:rPr kumimoji="0" lang="en-GB" sz="1400" b="1" i="0" u="none" strike="noStrike" cap="none" normalizeH="0" baseline="0" dirty="0" smtClean="0">
                          <a:ln>
                            <a:noFill/>
                          </a:ln>
                          <a:solidFill>
                            <a:schemeClr val="tx1"/>
                          </a:solidFill>
                          <a:effectLst/>
                          <a:latin typeface="Arial" charset="0"/>
                          <a:ea typeface="Geneva"/>
                          <a:cs typeface="Geneva"/>
                        </a:rPr>
                        <a:t>27.6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2813" rtl="0" eaLnBrk="1" fontAlgn="base" latinLnBrk="0" hangingPunct="1">
                        <a:lnSpc>
                          <a:spcPct val="100000"/>
                        </a:lnSpc>
                        <a:spcBef>
                          <a:spcPts val="1200"/>
                        </a:spcBef>
                        <a:spcAft>
                          <a:spcPct val="0"/>
                        </a:spcAft>
                        <a:buClrTx/>
                        <a:buSzTx/>
                        <a:buFont typeface="Arial" charset="0"/>
                        <a:buNone/>
                        <a:tabLst/>
                      </a:pPr>
                      <a:r>
                        <a:rPr kumimoji="0" lang="en-GB" sz="1400" b="1" i="0" u="none" strike="noStrike" cap="none" normalizeH="0" baseline="0" dirty="0" smtClean="0">
                          <a:ln>
                            <a:noFill/>
                          </a:ln>
                          <a:solidFill>
                            <a:schemeClr val="tx1"/>
                          </a:solidFill>
                          <a:effectLst/>
                          <a:latin typeface="Arial" charset="0"/>
                          <a:ea typeface="Geneva"/>
                          <a:cs typeface="Geneva"/>
                        </a:rPr>
                        <a:t>White 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ts val="1200"/>
                        </a:spcBef>
                        <a:spcAft>
                          <a:spcPct val="0"/>
                        </a:spcAft>
                        <a:buClrTx/>
                        <a:buSzTx/>
                        <a:buFont typeface="Arial" charset="0"/>
                        <a:buNone/>
                        <a:tabLst/>
                      </a:pPr>
                      <a:r>
                        <a:rPr kumimoji="0" lang="en-GB" sz="1400" b="1" i="0" u="none" strike="noStrike" cap="none" normalizeH="0" baseline="0" dirty="0" smtClean="0">
                          <a:ln>
                            <a:noFill/>
                          </a:ln>
                          <a:solidFill>
                            <a:schemeClr val="tx1"/>
                          </a:solidFill>
                          <a:effectLst/>
                          <a:latin typeface="Arial" charset="0"/>
                          <a:ea typeface="Geneva"/>
                          <a:cs typeface="Geneva"/>
                        </a:rPr>
                        <a:t>20.5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ts val="1200"/>
                        </a:spcBef>
                        <a:spcAft>
                          <a:spcPct val="0"/>
                        </a:spcAft>
                        <a:buClrTx/>
                        <a:buSzTx/>
                        <a:buFont typeface="Arial" charset="0"/>
                        <a:buNone/>
                        <a:tabLst/>
                      </a:pPr>
                      <a:r>
                        <a:rPr kumimoji="0" lang="en-GB" sz="1400" b="1" i="0" u="none" strike="noStrike" cap="none" normalizeH="0" baseline="0" dirty="0" smtClean="0">
                          <a:ln>
                            <a:noFill/>
                          </a:ln>
                          <a:solidFill>
                            <a:schemeClr val="tx1"/>
                          </a:solidFill>
                          <a:effectLst/>
                          <a:latin typeface="Arial" charset="0"/>
                          <a:ea typeface="Geneva"/>
                          <a:cs typeface="Geneva"/>
                        </a:rPr>
                        <a:t>23.9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2813" rtl="0" eaLnBrk="1" fontAlgn="base" latinLnBrk="0" hangingPunct="1">
                        <a:lnSpc>
                          <a:spcPct val="100000"/>
                        </a:lnSpc>
                        <a:spcBef>
                          <a:spcPts val="1200"/>
                        </a:spcBef>
                        <a:spcAft>
                          <a:spcPct val="0"/>
                        </a:spcAft>
                        <a:buClrTx/>
                        <a:buSzTx/>
                        <a:buFont typeface="Arial" charset="0"/>
                        <a:buNone/>
                        <a:tabLst/>
                      </a:pPr>
                      <a:r>
                        <a:rPr kumimoji="0" lang="en-GB" sz="1400" b="1" i="0" u="none" strike="noStrike" cap="none" normalizeH="0" baseline="0" dirty="0" smtClean="0">
                          <a:ln>
                            <a:noFill/>
                          </a:ln>
                          <a:solidFill>
                            <a:schemeClr val="tx1"/>
                          </a:solidFill>
                          <a:effectLst/>
                          <a:latin typeface="Arial" charset="0"/>
                          <a:ea typeface="Geneva"/>
                          <a:cs typeface="Geneva"/>
                        </a:rPr>
                        <a:t>Mixed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ts val="1200"/>
                        </a:spcBef>
                        <a:spcAft>
                          <a:spcPct val="0"/>
                        </a:spcAft>
                        <a:buClrTx/>
                        <a:buSzTx/>
                        <a:buFont typeface="Arial" charset="0"/>
                        <a:buNone/>
                        <a:tabLst/>
                      </a:pPr>
                      <a:r>
                        <a:rPr kumimoji="0" lang="en-GB" sz="1400" b="1" i="0" u="none" strike="noStrike" cap="none" normalizeH="0" baseline="0" dirty="0" smtClean="0">
                          <a:ln>
                            <a:noFill/>
                          </a:ln>
                          <a:solidFill>
                            <a:schemeClr val="tx1"/>
                          </a:solidFill>
                          <a:effectLst/>
                          <a:latin typeface="Arial" charset="0"/>
                          <a:ea typeface="Geneva"/>
                          <a:cs typeface="Geneva"/>
                        </a:rPr>
                        <a:t>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ts val="1200"/>
                        </a:spcBef>
                        <a:spcAft>
                          <a:spcPct val="0"/>
                        </a:spcAft>
                        <a:buClrTx/>
                        <a:buSzTx/>
                        <a:buFont typeface="Arial" charset="0"/>
                        <a:buNone/>
                        <a:tabLst/>
                      </a:pPr>
                      <a:r>
                        <a:rPr kumimoji="0" lang="en-GB" sz="1400" b="1" i="0" u="none" strike="noStrike" cap="none" normalizeH="0" baseline="0" dirty="0" smtClean="0">
                          <a:ln>
                            <a:noFill/>
                          </a:ln>
                          <a:solidFill>
                            <a:schemeClr val="tx1"/>
                          </a:solidFill>
                          <a:effectLst/>
                          <a:latin typeface="Arial" charset="0"/>
                          <a:ea typeface="Geneva"/>
                          <a:cs typeface="Geneva"/>
                        </a:rPr>
                        <a:t>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ctr" defTabSz="912813" rtl="0" eaLnBrk="1" fontAlgn="base" latinLnBrk="0" hangingPunct="1">
                        <a:lnSpc>
                          <a:spcPct val="100000"/>
                        </a:lnSpc>
                        <a:spcBef>
                          <a:spcPts val="1200"/>
                        </a:spcBef>
                        <a:spcAft>
                          <a:spcPct val="0"/>
                        </a:spcAft>
                        <a:buClrTx/>
                        <a:buSzTx/>
                        <a:buFont typeface="Arial" charset="0"/>
                        <a:buNone/>
                        <a:tabLst/>
                      </a:pPr>
                      <a:r>
                        <a:rPr kumimoji="0" lang="en-GB" sz="1400" b="1" i="0" u="none" strike="noStrike" cap="none" normalizeH="0" baseline="0" dirty="0" smtClean="0">
                          <a:ln>
                            <a:noFill/>
                          </a:ln>
                          <a:solidFill>
                            <a:schemeClr val="tx1"/>
                          </a:solidFill>
                          <a:effectLst/>
                          <a:latin typeface="Arial" charset="0"/>
                          <a:ea typeface="Geneva"/>
                          <a:cs typeface="Geneva"/>
                        </a:rPr>
                        <a:t>Asian or Asian British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ts val="1200"/>
                        </a:spcBef>
                        <a:spcAft>
                          <a:spcPct val="0"/>
                        </a:spcAft>
                        <a:buClrTx/>
                        <a:buSzTx/>
                        <a:buFont typeface="Arial" charset="0"/>
                        <a:buNone/>
                        <a:tabLst/>
                      </a:pPr>
                      <a:r>
                        <a:rPr kumimoji="0" lang="en-GB" sz="1400" b="1" i="0" u="none" strike="noStrike" cap="none" normalizeH="0" baseline="0" dirty="0" smtClean="0">
                          <a:ln>
                            <a:noFill/>
                          </a:ln>
                          <a:solidFill>
                            <a:schemeClr val="tx1"/>
                          </a:solidFill>
                          <a:effectLst/>
                          <a:latin typeface="Arial" charset="0"/>
                          <a:ea typeface="Geneva"/>
                          <a:cs typeface="Geneva"/>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ts val="1200"/>
                        </a:spcBef>
                        <a:spcAft>
                          <a:spcPct val="0"/>
                        </a:spcAft>
                        <a:buClrTx/>
                        <a:buSzTx/>
                        <a:buFont typeface="Arial" charset="0"/>
                        <a:buNone/>
                        <a:tabLst/>
                      </a:pPr>
                      <a:r>
                        <a:rPr kumimoji="0" lang="en-GB" sz="1400" b="1" i="0" u="none" strike="noStrike" cap="none" normalizeH="0" baseline="0" dirty="0" smtClean="0">
                          <a:ln>
                            <a:noFill/>
                          </a:ln>
                          <a:solidFill>
                            <a:schemeClr val="tx1"/>
                          </a:solidFill>
                          <a:effectLst/>
                          <a:latin typeface="Arial" charset="0"/>
                          <a:ea typeface="Geneva"/>
                          <a:cs typeface="Geneva"/>
                        </a:rPr>
                        <a:t>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2813" rtl="0" eaLnBrk="1" fontAlgn="base" latinLnBrk="0" hangingPunct="1">
                        <a:lnSpc>
                          <a:spcPct val="100000"/>
                        </a:lnSpc>
                        <a:spcBef>
                          <a:spcPts val="1200"/>
                        </a:spcBef>
                        <a:spcAft>
                          <a:spcPct val="0"/>
                        </a:spcAft>
                        <a:buClrTx/>
                        <a:buSzTx/>
                        <a:buFont typeface="Arial" charset="0"/>
                        <a:buNone/>
                        <a:tabLst/>
                      </a:pPr>
                      <a:r>
                        <a:rPr kumimoji="0" lang="en-GB" sz="1400" b="1" i="0" u="none" strike="noStrike" cap="none" normalizeH="0" baseline="0" dirty="0" smtClean="0">
                          <a:ln>
                            <a:noFill/>
                          </a:ln>
                          <a:solidFill>
                            <a:schemeClr val="tx1"/>
                          </a:solidFill>
                          <a:effectLst/>
                          <a:latin typeface="Arial" charset="0"/>
                          <a:ea typeface="Geneva"/>
                          <a:cs typeface="Geneva"/>
                        </a:rPr>
                        <a:t>Black or Black British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ts val="1200"/>
                        </a:spcBef>
                        <a:spcAft>
                          <a:spcPct val="0"/>
                        </a:spcAft>
                        <a:buClrTx/>
                        <a:buSzTx/>
                        <a:buFont typeface="Arial" charset="0"/>
                        <a:buNone/>
                        <a:tabLst/>
                      </a:pPr>
                      <a:r>
                        <a:rPr kumimoji="0" lang="en-GB" sz="1400" b="1" i="0" u="none" strike="noStrike" cap="none" normalizeH="0" baseline="0" dirty="0" smtClean="0">
                          <a:ln>
                            <a:noFill/>
                          </a:ln>
                          <a:solidFill>
                            <a:schemeClr val="tx1"/>
                          </a:solidFill>
                          <a:effectLst/>
                          <a:latin typeface="Arial" charset="0"/>
                          <a:ea typeface="Geneva"/>
                          <a:cs typeface="Geneva"/>
                        </a:rPr>
                        <a:t>19.9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ts val="1200"/>
                        </a:spcBef>
                        <a:spcAft>
                          <a:spcPct val="0"/>
                        </a:spcAft>
                        <a:buClrTx/>
                        <a:buSzTx/>
                        <a:buFont typeface="Arial" charset="0"/>
                        <a:buNone/>
                        <a:tabLst/>
                      </a:pPr>
                      <a:r>
                        <a:rPr kumimoji="0" lang="en-GB" sz="1400" b="1" i="0" u="none" strike="noStrike" cap="none" normalizeH="0" baseline="0" dirty="0" smtClean="0">
                          <a:ln>
                            <a:noFill/>
                          </a:ln>
                          <a:solidFill>
                            <a:schemeClr val="tx1"/>
                          </a:solidFill>
                          <a:effectLst/>
                          <a:latin typeface="Arial" charset="0"/>
                          <a:ea typeface="Geneva"/>
                          <a:cs typeface="Geneva"/>
                        </a:rPr>
                        <a:t>32.2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2813" rtl="0" eaLnBrk="1" fontAlgn="base" latinLnBrk="0" hangingPunct="1">
                        <a:lnSpc>
                          <a:spcPct val="100000"/>
                        </a:lnSpc>
                        <a:spcBef>
                          <a:spcPts val="1200"/>
                        </a:spcBef>
                        <a:spcAft>
                          <a:spcPct val="0"/>
                        </a:spcAft>
                        <a:buClrTx/>
                        <a:buSzTx/>
                        <a:buFont typeface="Arial" charset="0"/>
                        <a:buNone/>
                        <a:tabLst/>
                      </a:pPr>
                      <a:r>
                        <a:rPr kumimoji="0" lang="en-GB" sz="1400" b="1" i="0" u="none" strike="noStrike" cap="none" normalizeH="0" baseline="0" dirty="0" smtClean="0">
                          <a:ln>
                            <a:noFill/>
                          </a:ln>
                          <a:solidFill>
                            <a:schemeClr val="tx1"/>
                          </a:solidFill>
                          <a:effectLst/>
                          <a:latin typeface="Arial" charset="0"/>
                          <a:ea typeface="Geneva"/>
                          <a:cs typeface="Geneva"/>
                        </a:rPr>
                        <a:t>Chinese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ts val="1200"/>
                        </a:spcBef>
                        <a:spcAft>
                          <a:spcPct val="0"/>
                        </a:spcAft>
                        <a:buClrTx/>
                        <a:buSzTx/>
                        <a:buFont typeface="Arial" charset="0"/>
                        <a:buNone/>
                        <a:tabLst/>
                      </a:pPr>
                      <a:r>
                        <a:rPr kumimoji="0" lang="en-GB" sz="1400" b="1" i="0" u="none" strike="noStrike" cap="none" normalizeH="0" baseline="0" dirty="0" smtClean="0">
                          <a:ln>
                            <a:noFill/>
                          </a:ln>
                          <a:solidFill>
                            <a:schemeClr val="tx1"/>
                          </a:solidFill>
                          <a:effectLst/>
                          <a:latin typeface="Arial" charset="0"/>
                          <a:ea typeface="Geneva"/>
                          <a:cs typeface="Geneva"/>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ts val="1200"/>
                        </a:spcBef>
                        <a:spcAft>
                          <a:spcPct val="0"/>
                        </a:spcAft>
                        <a:buClrTx/>
                        <a:buSzTx/>
                        <a:buFont typeface="Arial" charset="0"/>
                        <a:buNone/>
                        <a:tabLst/>
                      </a:pPr>
                      <a:r>
                        <a:rPr kumimoji="0" lang="en-GB" sz="1400" b="1" i="0" u="none" strike="noStrike" cap="none" normalizeH="0" baseline="0" dirty="0" smtClean="0">
                          <a:ln>
                            <a:noFill/>
                          </a:ln>
                          <a:solidFill>
                            <a:schemeClr val="tx1"/>
                          </a:solidFill>
                          <a:effectLst/>
                          <a:latin typeface="Arial" charset="0"/>
                          <a:ea typeface="Geneva"/>
                          <a:cs typeface="Geneva"/>
                        </a:rPr>
                        <a:t>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ctr" defTabSz="912813" rtl="0" eaLnBrk="1" fontAlgn="base" latinLnBrk="0" hangingPunct="1">
                        <a:lnSpc>
                          <a:spcPct val="100000"/>
                        </a:lnSpc>
                        <a:spcBef>
                          <a:spcPts val="1200"/>
                        </a:spcBef>
                        <a:spcAft>
                          <a:spcPct val="0"/>
                        </a:spcAft>
                        <a:buClrTx/>
                        <a:buSzTx/>
                        <a:buFont typeface="Arial" charset="0"/>
                        <a:buNone/>
                        <a:tabLst/>
                      </a:pPr>
                      <a:r>
                        <a:rPr kumimoji="0" lang="en-GB" sz="1400" b="1" i="0" u="none" strike="noStrike" cap="none" normalizeH="0" baseline="0" dirty="0" smtClean="0">
                          <a:ln>
                            <a:noFill/>
                          </a:ln>
                          <a:solidFill>
                            <a:schemeClr val="tx1"/>
                          </a:solidFill>
                          <a:effectLst/>
                          <a:latin typeface="Arial" charset="0"/>
                          <a:ea typeface="Geneva"/>
                          <a:cs typeface="Geneva"/>
                        </a:rPr>
                        <a:t>Indian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ts val="1200"/>
                        </a:spcBef>
                        <a:spcAft>
                          <a:spcPct val="0"/>
                        </a:spcAft>
                        <a:buClrTx/>
                        <a:buSzTx/>
                        <a:buFont typeface="Arial" charset="0"/>
                        <a:buNone/>
                        <a:tabLst/>
                      </a:pPr>
                      <a:r>
                        <a:rPr kumimoji="0" lang="en-GB" sz="1400" b="1" i="0" u="none" strike="noStrike" cap="none" normalizeH="0" baseline="0" dirty="0" smtClean="0">
                          <a:ln>
                            <a:noFill/>
                          </a:ln>
                          <a:solidFill>
                            <a:schemeClr val="tx1"/>
                          </a:solidFill>
                          <a:effectLst/>
                          <a:latin typeface="Arial" charset="0"/>
                          <a:ea typeface="Geneva"/>
                          <a:cs typeface="Geneva"/>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ts val="1200"/>
                        </a:spcBef>
                        <a:spcAft>
                          <a:spcPct val="0"/>
                        </a:spcAft>
                        <a:buClrTx/>
                        <a:buSzTx/>
                        <a:buFont typeface="Arial" charset="0"/>
                        <a:buNone/>
                        <a:tabLst/>
                      </a:pPr>
                      <a:r>
                        <a:rPr kumimoji="0" lang="en-GB" sz="1400" b="1" i="0" u="none" strike="noStrike" cap="none" normalizeH="0" baseline="0" dirty="0" smtClean="0">
                          <a:ln>
                            <a:noFill/>
                          </a:ln>
                          <a:solidFill>
                            <a:schemeClr val="tx1"/>
                          </a:solidFill>
                          <a:effectLst/>
                          <a:latin typeface="Arial" charset="0"/>
                          <a:ea typeface="Geneva"/>
                          <a:cs typeface="Geneva"/>
                        </a:rPr>
                        <a:t>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2813" rtl="0" eaLnBrk="1" fontAlgn="base" latinLnBrk="0" hangingPunct="1">
                        <a:lnSpc>
                          <a:spcPct val="100000"/>
                        </a:lnSpc>
                        <a:spcBef>
                          <a:spcPts val="1200"/>
                        </a:spcBef>
                        <a:spcAft>
                          <a:spcPct val="0"/>
                        </a:spcAft>
                        <a:buClrTx/>
                        <a:buSzTx/>
                        <a:buFont typeface="Arial" charset="0"/>
                        <a:buNone/>
                        <a:tabLst/>
                      </a:pPr>
                      <a:r>
                        <a:rPr kumimoji="0" lang="en-GB" sz="1400" b="1" i="0" u="none" strike="noStrike" cap="none" normalizeH="0" baseline="0" dirty="0" smtClean="0">
                          <a:ln>
                            <a:noFill/>
                          </a:ln>
                          <a:solidFill>
                            <a:schemeClr val="tx1"/>
                          </a:solidFill>
                          <a:effectLst/>
                          <a:latin typeface="Arial" charset="0"/>
                          <a:ea typeface="Geneva"/>
                          <a:cs typeface="Geneva"/>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ts val="1200"/>
                        </a:spcBef>
                        <a:spcAft>
                          <a:spcPct val="0"/>
                        </a:spcAft>
                        <a:buClrTx/>
                        <a:buSzTx/>
                        <a:buFont typeface="Arial" charset="0"/>
                        <a:buNone/>
                        <a:tabLst/>
                      </a:pPr>
                      <a:r>
                        <a:rPr kumimoji="0" lang="en-GB" sz="1400" b="1" i="0" u="none" strike="noStrike" cap="none" normalizeH="0" baseline="0" dirty="0" smtClean="0">
                          <a:ln>
                            <a:noFill/>
                          </a:ln>
                          <a:solidFill>
                            <a:schemeClr val="tx1"/>
                          </a:solidFill>
                          <a:effectLst/>
                          <a:latin typeface="Arial" charset="0"/>
                          <a:ea typeface="Geneva"/>
                          <a:cs typeface="Geneva"/>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ts val="1200"/>
                        </a:spcBef>
                        <a:spcAft>
                          <a:spcPct val="0"/>
                        </a:spcAft>
                        <a:buClrTx/>
                        <a:buSzTx/>
                        <a:buFont typeface="Arial" charset="0"/>
                        <a:buNone/>
                        <a:tabLst/>
                      </a:pPr>
                      <a:r>
                        <a:rPr kumimoji="0" lang="en-GB" sz="1400" b="1" i="0" u="none" strike="noStrike" cap="none" normalizeH="0" baseline="0" dirty="0" smtClean="0">
                          <a:ln>
                            <a:noFill/>
                          </a:ln>
                          <a:solidFill>
                            <a:schemeClr val="tx1"/>
                          </a:solidFill>
                          <a:effectLst/>
                          <a:latin typeface="Arial" charset="0"/>
                          <a:ea typeface="Geneva"/>
                          <a:cs typeface="Geneva"/>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 name="Picture 8" descr="ethnicbirth.jpg"/>
          <p:cNvPicPr>
            <a:picLocks noChangeAspect="1"/>
          </p:cNvPicPr>
          <p:nvPr/>
        </p:nvPicPr>
        <p:blipFill rotWithShape="1">
          <a:blip r:embed="rId3" cstate="print">
            <a:duotone>
              <a:schemeClr val="accent2">
                <a:shade val="45000"/>
                <a:satMod val="135000"/>
              </a:schemeClr>
              <a:prstClr val="white"/>
            </a:duotone>
            <a:extLst/>
          </a:blip>
          <a:srcRect r="31584" b="-1306"/>
          <a:stretch/>
        </p:blipFill>
        <p:spPr>
          <a:xfrm>
            <a:off x="7311563" y="2495129"/>
            <a:ext cx="1552156" cy="194317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2"/>
          <p:cNvSpPr>
            <a:spLocks noGrp="1"/>
          </p:cNvSpPr>
          <p:nvPr>
            <p:ph type="title"/>
          </p:nvPr>
        </p:nvSpPr>
        <p:spPr/>
        <p:txBody>
          <a:bodyPr/>
          <a:lstStyle/>
          <a:p>
            <a:pPr eaLnBrk="1" hangingPunct="1"/>
            <a:r>
              <a:rPr lang="en-US" sz="2000" dirty="0" smtClean="0">
                <a:ea typeface="Geneva"/>
              </a:rPr>
              <a:t>Findings</a:t>
            </a:r>
            <a:endParaRPr lang="en-US" dirty="0" smtClean="0">
              <a:ea typeface="Geneva"/>
            </a:endParaRPr>
          </a:p>
        </p:txBody>
      </p:sp>
      <p:sp>
        <p:nvSpPr>
          <p:cNvPr id="52226" name="Content Placeholder 1"/>
          <p:cNvSpPr>
            <a:spLocks noGrp="1"/>
          </p:cNvSpPr>
          <p:nvPr>
            <p:ph sz="quarter" idx="13"/>
          </p:nvPr>
        </p:nvSpPr>
        <p:spPr>
          <a:xfrm>
            <a:off x="371475" y="1484313"/>
            <a:ext cx="3695700" cy="4681537"/>
          </a:xfrm>
        </p:spPr>
        <p:txBody>
          <a:bodyPr/>
          <a:lstStyle/>
          <a:p>
            <a:pPr marL="0" indent="0" eaLnBrk="1" hangingPunct="1">
              <a:buFont typeface="Arial" charset="0"/>
              <a:buChar char="•"/>
            </a:pPr>
            <a:r>
              <a:rPr lang="en-GB" b="0" dirty="0" smtClean="0">
                <a:ea typeface="Geneva"/>
              </a:rPr>
              <a:t>Majority of women had a single risk factor that was present at booking</a:t>
            </a:r>
          </a:p>
          <a:p>
            <a:pPr marL="0" indent="0" eaLnBrk="1" hangingPunct="1">
              <a:buFont typeface="Arial" charset="0"/>
              <a:buChar char="•"/>
            </a:pPr>
            <a:r>
              <a:rPr lang="en-GB" b="0" dirty="0" smtClean="0">
                <a:ea typeface="Geneva"/>
              </a:rPr>
              <a:t>Previous caesarean section was the most common risk factor. </a:t>
            </a:r>
          </a:p>
          <a:p>
            <a:pPr marL="0" indent="0" eaLnBrk="1" hangingPunct="1">
              <a:buFont typeface="Arial" charset="0"/>
              <a:buChar char="•"/>
            </a:pPr>
            <a:r>
              <a:rPr lang="en-GB" b="0" dirty="0" smtClean="0">
                <a:ea typeface="Geneva"/>
              </a:rPr>
              <a:t>Almost all the women were seeking to use the alongside midwifery led unit. </a:t>
            </a:r>
          </a:p>
          <a:p>
            <a:pPr marL="0" indent="0" eaLnBrk="1" hangingPunct="1">
              <a:buFont typeface="Arial" charset="0"/>
              <a:buChar char="•"/>
            </a:pPr>
            <a:r>
              <a:rPr lang="en-GB" b="0" dirty="0" smtClean="0">
                <a:ea typeface="Geneva"/>
              </a:rPr>
              <a:t>Just 7.7% requested a home birth.</a:t>
            </a:r>
          </a:p>
          <a:p>
            <a:pPr marL="0" indent="0" eaLnBrk="1" hangingPunct="1">
              <a:buFont typeface="Arial" charset="0"/>
              <a:buChar char="•"/>
            </a:pPr>
            <a:r>
              <a:rPr lang="en-GB" b="0" dirty="0" smtClean="0">
                <a:ea typeface="Geneva"/>
              </a:rPr>
              <a:t>89.5% had risk factors present at booking</a:t>
            </a:r>
          </a:p>
          <a:p>
            <a:pPr marL="0" indent="0" eaLnBrk="1" hangingPunct="1">
              <a:buFont typeface="Arial" charset="0"/>
              <a:buChar char="•"/>
            </a:pPr>
            <a:r>
              <a:rPr lang="en-GB" b="0" dirty="0" smtClean="0">
                <a:ea typeface="Geneva"/>
              </a:rPr>
              <a:t>10.5% were ‘low risk’ at booking but developed risk factors e.g. breech</a:t>
            </a:r>
          </a:p>
          <a:p>
            <a:pPr marL="0" indent="0" eaLnBrk="1" hangingPunct="1"/>
            <a:endParaRPr lang="en-US" dirty="0" smtClean="0">
              <a:ea typeface="Geneva"/>
            </a:endParaRPr>
          </a:p>
        </p:txBody>
      </p:sp>
      <p:pic>
        <p:nvPicPr>
          <p:cNvPr id="7" name="Content Placeholder 6" descr="VBAC.jpg"/>
          <p:cNvPicPr>
            <a:picLocks noGrp="1" noChangeAspect="1"/>
          </p:cNvPicPr>
          <p:nvPr>
            <p:ph sz="quarter" idx="14"/>
          </p:nvPr>
        </p:nvPicPr>
        <p:blipFill>
          <a:blip r:embed="rId3" cstate="print">
            <a:duotone>
              <a:schemeClr val="accent6">
                <a:shade val="45000"/>
                <a:satMod val="135000"/>
              </a:schemeClr>
              <a:prstClr val="white"/>
            </a:duotone>
            <a:extLst/>
          </a:blip>
          <a:srcRect l="16925" r="16925"/>
          <a:stretch>
            <a:fillRect/>
          </a:stretch>
        </p:blipFill>
        <p:spPr>
          <a:xfrm>
            <a:off x="4932040" y="1484313"/>
            <a:ext cx="3888110" cy="4408319"/>
          </a:xfrm>
        </p:spPr>
      </p:pic>
      <p:sp>
        <p:nvSpPr>
          <p:cNvPr id="52228" name="Slide Number Placeholder 3"/>
          <p:cNvSpPr>
            <a:spLocks noGrp="1"/>
          </p:cNvSpPr>
          <p:nvPr>
            <p:ph type="sldNum" sz="quarter" idx="17"/>
          </p:nvPr>
        </p:nvSpPr>
        <p:spPr bwMode="auto">
          <a:noFill/>
          <a:ln>
            <a:miter lim="800000"/>
            <a:headEnd/>
            <a:tailEnd/>
          </a:ln>
        </p:spPr>
        <p:txBody>
          <a:bodyPr/>
          <a:lstStyle/>
          <a:p>
            <a:r>
              <a:rPr lang="en-US" dirty="0" smtClean="0">
                <a:ea typeface="Geneva"/>
                <a:cs typeface="Geneva"/>
              </a:rPr>
              <a:t>Page </a:t>
            </a:r>
            <a:fld id="{0B412690-467E-42C4-ACDF-22DEF744311A}" type="slidenum">
              <a:rPr lang="en-US" smtClean="0">
                <a:ea typeface="Geneva"/>
                <a:cs typeface="Geneva"/>
              </a:rPr>
              <a:pPr/>
              <a:t>11</a:t>
            </a:fld>
            <a:endParaRPr lang="en-US" dirty="0" smtClean="0">
              <a:ea typeface="Geneva"/>
              <a:cs typeface="Genev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Slide Number Placeholder 1"/>
          <p:cNvSpPr>
            <a:spLocks noGrp="1"/>
          </p:cNvSpPr>
          <p:nvPr>
            <p:ph type="sldNum" sz="quarter" idx="12"/>
          </p:nvPr>
        </p:nvSpPr>
        <p:spPr bwMode="auto">
          <a:noFill/>
          <a:ln>
            <a:miter lim="800000"/>
            <a:headEnd/>
            <a:tailEnd/>
          </a:ln>
        </p:spPr>
        <p:txBody>
          <a:bodyPr/>
          <a:lstStyle/>
          <a:p>
            <a:r>
              <a:rPr lang="en-US" dirty="0" smtClean="0">
                <a:ea typeface="Geneva"/>
                <a:cs typeface="Geneva"/>
              </a:rPr>
              <a:t>Page </a:t>
            </a:r>
            <a:fld id="{2FA2994B-ECF5-4EB4-899F-08F8741A72EF}" type="slidenum">
              <a:rPr lang="en-US" smtClean="0">
                <a:ea typeface="Geneva"/>
                <a:cs typeface="Geneva"/>
              </a:rPr>
              <a:pPr/>
              <a:t>12</a:t>
            </a:fld>
            <a:endParaRPr lang="en-US" dirty="0" smtClean="0">
              <a:ea typeface="Geneva"/>
              <a:cs typeface="Geneva"/>
            </a:endParaRPr>
          </a:p>
        </p:txBody>
      </p:sp>
      <p:sp>
        <p:nvSpPr>
          <p:cNvPr id="50184" name="TextBox 2"/>
          <p:cNvSpPr txBox="1">
            <a:spLocks noChangeArrowheads="1"/>
          </p:cNvSpPr>
          <p:nvPr/>
        </p:nvSpPr>
        <p:spPr bwMode="auto">
          <a:xfrm>
            <a:off x="1689100" y="3027363"/>
            <a:ext cx="185738" cy="369887"/>
          </a:xfrm>
          <a:prstGeom prst="rect">
            <a:avLst/>
          </a:prstGeom>
          <a:noFill/>
          <a:ln w="9525">
            <a:noFill/>
            <a:miter lim="800000"/>
            <a:headEnd/>
            <a:tailEnd/>
          </a:ln>
        </p:spPr>
        <p:txBody>
          <a:bodyPr wrap="none">
            <a:spAutoFit/>
          </a:bodyPr>
          <a:lstStyle/>
          <a:p>
            <a:endParaRPr lang="en-GB" dirty="0">
              <a:cs typeface="Geneva"/>
            </a:endParaRPr>
          </a:p>
        </p:txBody>
      </p:sp>
      <p:graphicFrame>
        <p:nvGraphicFramePr>
          <p:cNvPr id="50179" name="Chart 3"/>
          <p:cNvGraphicFramePr>
            <a:graphicFrameLocks/>
          </p:cNvGraphicFramePr>
          <p:nvPr/>
        </p:nvGraphicFramePr>
        <p:xfrm>
          <a:off x="395288" y="1125538"/>
          <a:ext cx="5832475" cy="2590800"/>
        </p:xfrm>
        <a:graphic>
          <a:graphicData uri="http://schemas.openxmlformats.org/presentationml/2006/ole">
            <mc:AlternateContent xmlns:mc="http://schemas.openxmlformats.org/markup-compatibility/2006">
              <mc:Choice xmlns:v="urn:schemas-microsoft-com:vml" Requires="v">
                <p:oleObj spid="_x0000_s50211" r:id="rId5" imgW="5834378" imgH="2591025" progId="Excel.Chart.8">
                  <p:embed/>
                </p:oleObj>
              </mc:Choice>
              <mc:Fallback>
                <p:oleObj r:id="rId5" imgW="5834378" imgH="2591025" progId="Excel.Chart.8">
                  <p:embed/>
                  <p:pic>
                    <p:nvPicPr>
                      <p:cNvPr id="0" name="Picture 3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1125538"/>
                        <a:ext cx="5832475" cy="259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0" name="Chart 4"/>
          <p:cNvGraphicFramePr>
            <a:graphicFrameLocks/>
          </p:cNvGraphicFramePr>
          <p:nvPr/>
        </p:nvGraphicFramePr>
        <p:xfrm>
          <a:off x="5292725" y="1125538"/>
          <a:ext cx="2879725" cy="2447925"/>
        </p:xfrm>
        <a:graphic>
          <a:graphicData uri="http://schemas.openxmlformats.org/presentationml/2006/ole">
            <mc:AlternateContent xmlns:mc="http://schemas.openxmlformats.org/markup-compatibility/2006">
              <mc:Choice xmlns:v="urn:schemas-microsoft-com:vml" Requires="v">
                <p:oleObj spid="_x0000_s50212" r:id="rId8" imgW="2883658" imgH="2444708" progId="Excel.Chart.8">
                  <p:embed/>
                </p:oleObj>
              </mc:Choice>
              <mc:Fallback>
                <p:oleObj r:id="rId8" imgW="2883658" imgH="2444708" progId="Excel.Chart.8">
                  <p:embed/>
                  <p:pic>
                    <p:nvPicPr>
                      <p:cNvPr id="0" name="Picture 3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2725" y="1125538"/>
                        <a:ext cx="2879725" cy="2447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1" name="Chart 5"/>
          <p:cNvGraphicFramePr>
            <a:graphicFrameLocks/>
          </p:cNvGraphicFramePr>
          <p:nvPr/>
        </p:nvGraphicFramePr>
        <p:xfrm>
          <a:off x="5292725" y="3789363"/>
          <a:ext cx="2879725" cy="2463800"/>
        </p:xfrm>
        <a:graphic>
          <a:graphicData uri="http://schemas.openxmlformats.org/presentationml/2006/ole">
            <mc:AlternateContent xmlns:mc="http://schemas.openxmlformats.org/markup-compatibility/2006">
              <mc:Choice xmlns:v="urn:schemas-microsoft-com:vml" Requires="v">
                <p:oleObj spid="_x0000_s50213" r:id="rId11" imgW="2883658" imgH="2462997" progId="Excel.Chart.8">
                  <p:embed/>
                </p:oleObj>
              </mc:Choice>
              <mc:Fallback>
                <p:oleObj r:id="rId11" imgW="2883658" imgH="2462997" progId="Excel.Chart.8">
                  <p:embed/>
                  <p:pic>
                    <p:nvPicPr>
                      <p:cNvPr id="0" name="Picture 33"/>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2725" y="3789363"/>
                        <a:ext cx="2879725" cy="246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2" name="Chart 6"/>
          <p:cNvGraphicFramePr>
            <a:graphicFrameLocks/>
          </p:cNvGraphicFramePr>
          <p:nvPr/>
        </p:nvGraphicFramePr>
        <p:xfrm>
          <a:off x="395288" y="3789363"/>
          <a:ext cx="3529012" cy="2463800"/>
        </p:xfrm>
        <a:graphic>
          <a:graphicData uri="http://schemas.openxmlformats.org/presentationml/2006/ole">
            <mc:AlternateContent xmlns:mc="http://schemas.openxmlformats.org/markup-compatibility/2006">
              <mc:Choice xmlns:v="urn:schemas-microsoft-com:vml" Requires="v">
                <p:oleObj spid="_x0000_s50214" r:id="rId14" imgW="3529890" imgH="2462997" progId="Excel.Chart.8">
                  <p:embed/>
                </p:oleObj>
              </mc:Choice>
              <mc:Fallback>
                <p:oleObj r:id="rId14" imgW="3529890" imgH="2462997" progId="Excel.Chart.8">
                  <p:embed/>
                  <p:pic>
                    <p:nvPicPr>
                      <p:cNvPr id="0" name="Picture 3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5288" y="3789363"/>
                        <a:ext cx="3529012" cy="246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85" name="Title 2"/>
          <p:cNvSpPr txBox="1">
            <a:spLocks/>
          </p:cNvSpPr>
          <p:nvPr/>
        </p:nvSpPr>
        <p:spPr bwMode="auto">
          <a:xfrm>
            <a:off x="371475" y="214313"/>
            <a:ext cx="7558088" cy="622300"/>
          </a:xfrm>
          <a:prstGeom prst="rect">
            <a:avLst/>
          </a:prstGeom>
          <a:noFill/>
          <a:ln w="9525">
            <a:noFill/>
            <a:miter lim="800000"/>
            <a:headEnd/>
            <a:tailEnd/>
          </a:ln>
        </p:spPr>
        <p:txBody>
          <a:bodyPr/>
          <a:lstStyle/>
          <a:p>
            <a:pPr eaLnBrk="0" hangingPunct="0"/>
            <a:endParaRPr lang="en-US" sz="2000" b="1" dirty="0">
              <a:solidFill>
                <a:schemeClr val="accent1"/>
              </a:solidFill>
              <a:cs typeface="Geneva"/>
            </a:endParaRPr>
          </a:p>
          <a:p>
            <a:pPr eaLnBrk="0" hangingPunct="0"/>
            <a:r>
              <a:rPr lang="en-US" sz="2000" b="1" dirty="0">
                <a:solidFill>
                  <a:schemeClr val="accent1"/>
                </a:solidFill>
                <a:cs typeface="Geneva"/>
              </a:rPr>
              <a:t>Birth Outcomes</a:t>
            </a:r>
            <a:endParaRPr lang="en-US" sz="2200" b="1" dirty="0">
              <a:solidFill>
                <a:schemeClr val="accent1"/>
              </a:solidFill>
              <a:cs typeface="Geneva"/>
            </a:endParaRPr>
          </a:p>
        </p:txBody>
      </p:sp>
      <p:sp>
        <p:nvSpPr>
          <p:cNvPr id="50186" name="TextBox 9"/>
          <p:cNvSpPr txBox="1">
            <a:spLocks noChangeArrowheads="1"/>
          </p:cNvSpPr>
          <p:nvPr/>
        </p:nvSpPr>
        <p:spPr bwMode="auto">
          <a:xfrm>
            <a:off x="2771775" y="2276475"/>
            <a:ext cx="1079500" cy="923925"/>
          </a:xfrm>
          <a:prstGeom prst="rect">
            <a:avLst/>
          </a:prstGeom>
          <a:noFill/>
          <a:ln w="9525">
            <a:noFill/>
            <a:miter lim="800000"/>
            <a:headEnd/>
            <a:tailEnd/>
          </a:ln>
        </p:spPr>
        <p:txBody>
          <a:bodyPr>
            <a:spAutoFit/>
          </a:bodyPr>
          <a:lstStyle/>
          <a:p>
            <a:r>
              <a:rPr lang="en-US" dirty="0">
                <a:cs typeface="Geneva"/>
              </a:rPr>
              <a:t>Transfer rate 54.2%</a:t>
            </a:r>
          </a:p>
        </p:txBody>
      </p:sp>
      <p:sp>
        <p:nvSpPr>
          <p:cNvPr id="50187" name="TextBox 11"/>
          <p:cNvSpPr txBox="1">
            <a:spLocks noChangeArrowheads="1"/>
          </p:cNvSpPr>
          <p:nvPr/>
        </p:nvSpPr>
        <p:spPr bwMode="auto">
          <a:xfrm>
            <a:off x="7740650" y="2276475"/>
            <a:ext cx="1079500" cy="923925"/>
          </a:xfrm>
          <a:prstGeom prst="rect">
            <a:avLst/>
          </a:prstGeom>
          <a:noFill/>
          <a:ln w="9525">
            <a:noFill/>
            <a:miter lim="800000"/>
            <a:headEnd/>
            <a:tailEnd/>
          </a:ln>
        </p:spPr>
        <p:txBody>
          <a:bodyPr>
            <a:spAutoFit/>
          </a:bodyPr>
          <a:lstStyle/>
          <a:p>
            <a:r>
              <a:rPr lang="en-US" dirty="0">
                <a:cs typeface="Geneva"/>
              </a:rPr>
              <a:t>Transfer rate 100%</a:t>
            </a:r>
          </a:p>
        </p:txBody>
      </p:sp>
      <p:sp>
        <p:nvSpPr>
          <p:cNvPr id="50188" name="TextBox 12"/>
          <p:cNvSpPr txBox="1">
            <a:spLocks noChangeArrowheads="1"/>
          </p:cNvSpPr>
          <p:nvPr/>
        </p:nvSpPr>
        <p:spPr bwMode="auto">
          <a:xfrm>
            <a:off x="3203575" y="4508500"/>
            <a:ext cx="1081088" cy="923925"/>
          </a:xfrm>
          <a:prstGeom prst="rect">
            <a:avLst/>
          </a:prstGeom>
          <a:noFill/>
          <a:ln w="9525">
            <a:noFill/>
            <a:miter lim="800000"/>
            <a:headEnd/>
            <a:tailEnd/>
          </a:ln>
        </p:spPr>
        <p:txBody>
          <a:bodyPr>
            <a:spAutoFit/>
          </a:bodyPr>
          <a:lstStyle/>
          <a:p>
            <a:r>
              <a:rPr lang="en-US" dirty="0">
                <a:cs typeface="Geneva"/>
              </a:rPr>
              <a:t>Transfer rate 27%</a:t>
            </a:r>
          </a:p>
        </p:txBody>
      </p:sp>
      <p:sp>
        <p:nvSpPr>
          <p:cNvPr id="50189" name="TextBox 13"/>
          <p:cNvSpPr txBox="1">
            <a:spLocks noChangeArrowheads="1"/>
          </p:cNvSpPr>
          <p:nvPr/>
        </p:nvSpPr>
        <p:spPr bwMode="auto">
          <a:xfrm>
            <a:off x="7812088" y="4508500"/>
            <a:ext cx="1081087" cy="923925"/>
          </a:xfrm>
          <a:prstGeom prst="rect">
            <a:avLst/>
          </a:prstGeom>
          <a:noFill/>
          <a:ln w="9525">
            <a:noFill/>
            <a:miter lim="800000"/>
            <a:headEnd/>
            <a:tailEnd/>
          </a:ln>
        </p:spPr>
        <p:txBody>
          <a:bodyPr>
            <a:spAutoFit/>
          </a:bodyPr>
          <a:lstStyle/>
          <a:p>
            <a:r>
              <a:rPr lang="en-US" dirty="0">
                <a:cs typeface="Geneva"/>
              </a:rPr>
              <a:t>Transfer rate 35.7%</a:t>
            </a:r>
          </a:p>
        </p:txBody>
      </p:sp>
      <p:sp>
        <p:nvSpPr>
          <p:cNvPr id="50190" name="TextBox 14"/>
          <p:cNvSpPr txBox="1">
            <a:spLocks noChangeArrowheads="1"/>
          </p:cNvSpPr>
          <p:nvPr/>
        </p:nvSpPr>
        <p:spPr bwMode="auto">
          <a:xfrm>
            <a:off x="7812088" y="1341438"/>
            <a:ext cx="1008062" cy="431800"/>
          </a:xfrm>
          <a:prstGeom prst="rect">
            <a:avLst/>
          </a:prstGeom>
          <a:noFill/>
          <a:ln w="9525">
            <a:noFill/>
            <a:miter lim="800000"/>
            <a:headEnd/>
            <a:tailEnd/>
          </a:ln>
        </p:spPr>
        <p:txBody>
          <a:bodyPr/>
          <a:lstStyle/>
          <a:p>
            <a:r>
              <a:rPr lang="en-US" dirty="0">
                <a:solidFill>
                  <a:srgbClr val="D81E05"/>
                </a:solidFill>
                <a:cs typeface="Geneva"/>
              </a:rPr>
              <a:t>n = 3</a:t>
            </a:r>
          </a:p>
        </p:txBody>
      </p:sp>
      <p:sp>
        <p:nvSpPr>
          <p:cNvPr id="50191" name="TextBox 15"/>
          <p:cNvSpPr txBox="1">
            <a:spLocks noChangeArrowheads="1"/>
          </p:cNvSpPr>
          <p:nvPr/>
        </p:nvSpPr>
        <p:spPr bwMode="auto">
          <a:xfrm>
            <a:off x="3419475" y="4076700"/>
            <a:ext cx="1008063" cy="431800"/>
          </a:xfrm>
          <a:prstGeom prst="rect">
            <a:avLst/>
          </a:prstGeom>
          <a:noFill/>
          <a:ln w="9525">
            <a:noFill/>
            <a:miter lim="800000"/>
            <a:headEnd/>
            <a:tailEnd/>
          </a:ln>
        </p:spPr>
        <p:txBody>
          <a:bodyPr/>
          <a:lstStyle/>
          <a:p>
            <a:r>
              <a:rPr lang="en-US" dirty="0">
                <a:solidFill>
                  <a:srgbClr val="D81E05"/>
                </a:solidFill>
                <a:cs typeface="Geneva"/>
              </a:rPr>
              <a:t>n = 37</a:t>
            </a:r>
          </a:p>
        </p:txBody>
      </p:sp>
      <p:sp>
        <p:nvSpPr>
          <p:cNvPr id="50192" name="TextBox 16"/>
          <p:cNvSpPr txBox="1">
            <a:spLocks noChangeArrowheads="1"/>
          </p:cNvSpPr>
          <p:nvPr/>
        </p:nvSpPr>
        <p:spPr bwMode="auto">
          <a:xfrm>
            <a:off x="7885113" y="4005263"/>
            <a:ext cx="1008062" cy="431800"/>
          </a:xfrm>
          <a:prstGeom prst="rect">
            <a:avLst/>
          </a:prstGeom>
          <a:noFill/>
          <a:ln w="9525">
            <a:noFill/>
            <a:miter lim="800000"/>
            <a:headEnd/>
            <a:tailEnd/>
          </a:ln>
        </p:spPr>
        <p:txBody>
          <a:bodyPr/>
          <a:lstStyle/>
          <a:p>
            <a:r>
              <a:rPr lang="en-US" dirty="0">
                <a:solidFill>
                  <a:srgbClr val="D81E05"/>
                </a:solidFill>
                <a:cs typeface="Geneva"/>
              </a:rPr>
              <a:t>n = 14</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2"/>
          <p:cNvSpPr>
            <a:spLocks noGrp="1"/>
          </p:cNvSpPr>
          <p:nvPr>
            <p:ph type="title"/>
          </p:nvPr>
        </p:nvSpPr>
        <p:spPr/>
        <p:txBody>
          <a:bodyPr/>
          <a:lstStyle/>
          <a:p>
            <a:pPr eaLnBrk="1" hangingPunct="1"/>
            <a:r>
              <a:rPr lang="en-US" sz="2000" dirty="0" smtClean="0">
                <a:ea typeface="Geneva"/>
              </a:rPr>
              <a:t/>
            </a:r>
            <a:br>
              <a:rPr lang="en-US" sz="2000" dirty="0" smtClean="0">
                <a:ea typeface="Geneva"/>
              </a:rPr>
            </a:br>
            <a:r>
              <a:rPr lang="en-US" sz="2000" dirty="0" smtClean="0">
                <a:ea typeface="Geneva"/>
              </a:rPr>
              <a:t/>
            </a:r>
            <a:br>
              <a:rPr lang="en-US" sz="2000" dirty="0" smtClean="0">
                <a:ea typeface="Geneva"/>
              </a:rPr>
            </a:br>
            <a:r>
              <a:rPr lang="en-US" sz="2000" dirty="0" smtClean="0">
                <a:ea typeface="Geneva"/>
              </a:rPr>
              <a:t>Towards a better birth and improved health for the future</a:t>
            </a:r>
            <a:r>
              <a:rPr sz="2000" dirty="0" smtClean="0">
                <a:ea typeface="Geneva"/>
              </a:rPr>
              <a:t> </a:t>
            </a:r>
            <a:endParaRPr lang="en-US" dirty="0" smtClean="0">
              <a:ea typeface="Geneva"/>
            </a:endParaRPr>
          </a:p>
        </p:txBody>
      </p:sp>
      <p:sp>
        <p:nvSpPr>
          <p:cNvPr id="57346" name="Content Placeholder 1"/>
          <p:cNvSpPr>
            <a:spLocks noGrp="1"/>
          </p:cNvSpPr>
          <p:nvPr>
            <p:ph sz="quarter" idx="13"/>
          </p:nvPr>
        </p:nvSpPr>
        <p:spPr>
          <a:xfrm>
            <a:off x="371475" y="1412875"/>
            <a:ext cx="5137150" cy="4752975"/>
          </a:xfrm>
        </p:spPr>
        <p:txBody>
          <a:bodyPr/>
          <a:lstStyle/>
          <a:p>
            <a:pPr marL="0" indent="342900" eaLnBrk="1" hangingPunct="1"/>
            <a:r>
              <a:rPr lang="en-US" dirty="0" smtClean="0">
                <a:ea typeface="Geneva"/>
              </a:rPr>
              <a:t>Decision making of women in this study focused on their potential to ‘gain’ from giving birth in a midwifery led environment rather than any potential risks of being outside of the OU. </a:t>
            </a:r>
            <a:endParaRPr lang="en-US" sz="1200" dirty="0" smtClean="0">
              <a:ea typeface="Geneva"/>
            </a:endParaRPr>
          </a:p>
          <a:p>
            <a:pPr marL="0" indent="342900" eaLnBrk="1" hangingPunct="1"/>
            <a:r>
              <a:rPr lang="en-US" b="0" i="1" dirty="0" smtClean="0">
                <a:ea typeface="Geneva"/>
              </a:rPr>
              <a:t>‘I wasn’t looking for an epidural or anything, you know, just wanted to kind of be as natural as possible and that was compatible with the [midwifery-led unit].’</a:t>
            </a:r>
          </a:p>
          <a:p>
            <a:pPr marL="0" indent="342900" eaLnBrk="1" hangingPunct="1"/>
            <a:r>
              <a:rPr lang="en-US" b="0" i="1" dirty="0" smtClean="0">
                <a:ea typeface="Geneva"/>
              </a:rPr>
              <a:t> </a:t>
            </a:r>
            <a:r>
              <a:rPr lang="en-US" i="1" dirty="0" smtClean="0">
                <a:ea typeface="Geneva"/>
              </a:rPr>
              <a:t>(OG0010, thromboembolic disorders)</a:t>
            </a:r>
            <a:endParaRPr lang="en-GB" sz="1200" dirty="0" smtClean="0">
              <a:ea typeface="Geneva"/>
            </a:endParaRPr>
          </a:p>
          <a:p>
            <a:pPr marL="0" indent="342900" eaLnBrk="1" hangingPunct="1"/>
            <a:r>
              <a:rPr lang="en-US" b="0" i="1" dirty="0" smtClean="0">
                <a:ea typeface="Geneva"/>
              </a:rPr>
              <a:t>‘[Birth is] an empowering experience and it should be a positive experience. I think the more intervention that you have the more likely it is to become a really awful experience.’ </a:t>
            </a:r>
          </a:p>
          <a:p>
            <a:pPr marL="0" indent="342900" eaLnBrk="1" hangingPunct="1"/>
            <a:r>
              <a:rPr lang="en-US" i="1" dirty="0" smtClean="0">
                <a:ea typeface="Geneva"/>
              </a:rPr>
              <a:t>(OG0007, thrombocytopenia)</a:t>
            </a:r>
          </a:p>
          <a:p>
            <a:pPr marL="0" indent="342900" eaLnBrk="1" hangingPunct="1"/>
            <a:endParaRPr lang="en-US" i="1" dirty="0" smtClean="0">
              <a:solidFill>
                <a:schemeClr val="accent1"/>
              </a:solidFill>
              <a:ea typeface="Geneva"/>
            </a:endParaRPr>
          </a:p>
          <a:p>
            <a:pPr marL="0" indent="342900" eaLnBrk="1" hangingPunct="1"/>
            <a:endParaRPr lang="en-US" dirty="0" smtClean="0">
              <a:ea typeface="Geneva"/>
            </a:endParaRPr>
          </a:p>
        </p:txBody>
      </p:sp>
      <p:pic>
        <p:nvPicPr>
          <p:cNvPr id="6" name="Content Placeholder 5" descr="Leanne_baby_entrant_Howes_Kent_BPIAB.jpg"/>
          <p:cNvPicPr>
            <a:picLocks noGrp="1" noChangeAspect="1"/>
          </p:cNvPicPr>
          <p:nvPr>
            <p:ph sz="quarter" idx="14"/>
          </p:nvPr>
        </p:nvPicPr>
        <p:blipFill>
          <a:blip r:embed="rId3" cstate="print">
            <a:duotone>
              <a:schemeClr val="accent6">
                <a:shade val="45000"/>
                <a:satMod val="135000"/>
              </a:schemeClr>
              <a:prstClr val="white"/>
            </a:duotone>
            <a:extLst/>
          </a:blip>
          <a:srcRect t="2168" b="2168"/>
          <a:stretch>
            <a:fillRect/>
          </a:stretch>
        </p:blipFill>
        <p:spPr>
          <a:xfrm>
            <a:off x="5771226" y="1484313"/>
            <a:ext cx="3048924" cy="3456855"/>
          </a:xfrm>
        </p:spPr>
      </p:pic>
      <p:sp>
        <p:nvSpPr>
          <p:cNvPr id="57348" name="Slide Number Placeholder 3"/>
          <p:cNvSpPr>
            <a:spLocks noGrp="1"/>
          </p:cNvSpPr>
          <p:nvPr>
            <p:ph type="sldNum" sz="quarter" idx="17"/>
          </p:nvPr>
        </p:nvSpPr>
        <p:spPr bwMode="auto">
          <a:noFill/>
          <a:ln>
            <a:miter lim="800000"/>
            <a:headEnd/>
            <a:tailEnd/>
          </a:ln>
        </p:spPr>
        <p:txBody>
          <a:bodyPr/>
          <a:lstStyle/>
          <a:p>
            <a:r>
              <a:rPr lang="en-US" dirty="0" smtClean="0">
                <a:ea typeface="Geneva"/>
                <a:cs typeface="Geneva"/>
              </a:rPr>
              <a:t>Page </a:t>
            </a:r>
            <a:fld id="{3202F0AA-6F36-47CB-AEEF-D0960CED773C}" type="slidenum">
              <a:rPr lang="en-US" smtClean="0">
                <a:ea typeface="Geneva"/>
                <a:cs typeface="Geneva"/>
              </a:rPr>
              <a:pPr/>
              <a:t>13</a:t>
            </a:fld>
            <a:endParaRPr lang="en-US" dirty="0" smtClean="0">
              <a:ea typeface="Geneva"/>
              <a:cs typeface="Genev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2"/>
          <p:cNvSpPr>
            <a:spLocks noGrp="1"/>
          </p:cNvSpPr>
          <p:nvPr>
            <p:ph type="title"/>
          </p:nvPr>
        </p:nvSpPr>
        <p:spPr/>
        <p:txBody>
          <a:bodyPr/>
          <a:lstStyle/>
          <a:p>
            <a:pPr eaLnBrk="1" hangingPunct="1"/>
            <a:r>
              <a:rPr lang="en-US" sz="2000" dirty="0" smtClean="0">
                <a:ea typeface="Geneva"/>
              </a:rPr>
              <a:t>The birth environment</a:t>
            </a:r>
            <a:r>
              <a:rPr sz="2000" dirty="0" smtClean="0">
                <a:ea typeface="Geneva"/>
              </a:rPr>
              <a:t> </a:t>
            </a:r>
            <a:endParaRPr lang="en-US" dirty="0" smtClean="0">
              <a:ea typeface="Geneva"/>
            </a:endParaRPr>
          </a:p>
        </p:txBody>
      </p:sp>
      <p:sp>
        <p:nvSpPr>
          <p:cNvPr id="59394" name="Content Placeholder 1"/>
          <p:cNvSpPr>
            <a:spLocks noGrp="1"/>
          </p:cNvSpPr>
          <p:nvPr>
            <p:ph sz="quarter" idx="13"/>
          </p:nvPr>
        </p:nvSpPr>
        <p:spPr>
          <a:xfrm>
            <a:off x="371475" y="1412875"/>
            <a:ext cx="4129088" cy="4752975"/>
          </a:xfrm>
        </p:spPr>
        <p:txBody>
          <a:bodyPr/>
          <a:lstStyle/>
          <a:p>
            <a:pPr marL="0" indent="342900" eaLnBrk="1" hangingPunct="1">
              <a:lnSpc>
                <a:spcPct val="120000"/>
              </a:lnSpc>
            </a:pPr>
            <a:r>
              <a:rPr lang="en-GB" dirty="0" smtClean="0">
                <a:ea typeface="Geneva"/>
              </a:rPr>
              <a:t>Women perceived the environment and culture of the OU as not conducive to a normal birth and sought to improve their experience and outcomes by labouring and giving birth outside of the OU. </a:t>
            </a:r>
          </a:p>
          <a:p>
            <a:pPr marL="0" indent="342900" eaLnBrk="1" hangingPunct="1">
              <a:lnSpc>
                <a:spcPct val="120000"/>
              </a:lnSpc>
            </a:pPr>
            <a:endParaRPr lang="en-GB" sz="1200" b="0" dirty="0" smtClean="0">
              <a:ea typeface="Geneva"/>
            </a:endParaRPr>
          </a:p>
          <a:p>
            <a:pPr marL="0" indent="342900" eaLnBrk="1" hangingPunct="1">
              <a:lnSpc>
                <a:spcPct val="120000"/>
              </a:lnSpc>
            </a:pPr>
            <a:r>
              <a:rPr lang="en-US" b="0" i="1" dirty="0" smtClean="0">
                <a:ea typeface="Geneva"/>
              </a:rPr>
              <a:t>‘[It] felt like we had lots of the positives from the home birth, but the safety and the kind of security that everyone deemed was necessary’ </a:t>
            </a:r>
          </a:p>
          <a:p>
            <a:pPr marL="0" indent="342900" eaLnBrk="1" hangingPunct="1">
              <a:lnSpc>
                <a:spcPct val="120000"/>
              </a:lnSpc>
            </a:pPr>
            <a:r>
              <a:rPr lang="en-US" i="1" dirty="0" smtClean="0">
                <a:ea typeface="Geneva"/>
              </a:rPr>
              <a:t>(OG0026, breech presentation)</a:t>
            </a:r>
            <a:endParaRPr lang="en-GB" sz="1200" dirty="0" smtClean="0">
              <a:ea typeface="Geneva"/>
            </a:endParaRPr>
          </a:p>
          <a:p>
            <a:pPr marL="0" indent="342900" eaLnBrk="1" hangingPunct="1"/>
            <a:endParaRPr lang="en-US" i="1" dirty="0" smtClean="0">
              <a:ea typeface="Geneva"/>
            </a:endParaRPr>
          </a:p>
          <a:p>
            <a:pPr marL="0" indent="342900" eaLnBrk="1" hangingPunct="1"/>
            <a:endParaRPr lang="en-US" dirty="0" smtClean="0">
              <a:ea typeface="Geneva"/>
            </a:endParaRPr>
          </a:p>
        </p:txBody>
      </p:sp>
      <p:pic>
        <p:nvPicPr>
          <p:cNvPr id="6" name="Content Placeholder 5" descr="Jenny_baby_Evie_Cheltenham_BPIAB_bw.jpg"/>
          <p:cNvPicPr>
            <a:picLocks noGrp="1" noChangeAspect="1"/>
          </p:cNvPicPr>
          <p:nvPr>
            <p:ph sz="quarter" idx="14"/>
          </p:nvPr>
        </p:nvPicPr>
        <p:blipFill rotWithShape="1">
          <a:blip r:embed="rId3" cstate="print">
            <a:duotone>
              <a:schemeClr val="accent6">
                <a:shade val="45000"/>
                <a:satMod val="135000"/>
              </a:schemeClr>
              <a:prstClr val="white"/>
            </a:duotone>
            <a:extLst/>
          </a:blip>
          <a:srcRect l="80" r="20600"/>
          <a:stretch/>
        </p:blipFill>
        <p:spPr>
          <a:xfrm>
            <a:off x="5148064" y="1412777"/>
            <a:ext cx="3481337" cy="2620796"/>
          </a:xfrm>
        </p:spPr>
      </p:pic>
      <p:sp>
        <p:nvSpPr>
          <p:cNvPr id="59396" name="Slide Number Placeholder 3"/>
          <p:cNvSpPr>
            <a:spLocks noGrp="1"/>
          </p:cNvSpPr>
          <p:nvPr>
            <p:ph type="sldNum" sz="quarter" idx="17"/>
          </p:nvPr>
        </p:nvSpPr>
        <p:spPr bwMode="auto">
          <a:noFill/>
          <a:ln>
            <a:miter lim="800000"/>
            <a:headEnd/>
            <a:tailEnd/>
          </a:ln>
        </p:spPr>
        <p:txBody>
          <a:bodyPr/>
          <a:lstStyle/>
          <a:p>
            <a:r>
              <a:rPr lang="en-US" dirty="0" smtClean="0">
                <a:ea typeface="Geneva"/>
                <a:cs typeface="Geneva"/>
              </a:rPr>
              <a:t>Page </a:t>
            </a:r>
            <a:fld id="{4A8043AB-1430-4472-9DC6-24F1B90F8D84}" type="slidenum">
              <a:rPr lang="en-US" smtClean="0">
                <a:ea typeface="Geneva"/>
                <a:cs typeface="Geneva"/>
              </a:rPr>
              <a:pPr/>
              <a:t>14</a:t>
            </a:fld>
            <a:endParaRPr lang="en-US" dirty="0" smtClean="0">
              <a:ea typeface="Geneva"/>
              <a:cs typeface="Geneva"/>
            </a:endParaRPr>
          </a:p>
        </p:txBody>
      </p:sp>
      <p:sp>
        <p:nvSpPr>
          <p:cNvPr id="59397" name="TextBox 6"/>
          <p:cNvSpPr txBox="1">
            <a:spLocks noChangeArrowheads="1"/>
          </p:cNvSpPr>
          <p:nvPr/>
        </p:nvSpPr>
        <p:spPr bwMode="auto">
          <a:xfrm>
            <a:off x="4716463" y="4292600"/>
            <a:ext cx="4248150" cy="1838325"/>
          </a:xfrm>
          <a:prstGeom prst="rect">
            <a:avLst/>
          </a:prstGeom>
          <a:noFill/>
          <a:ln w="9525">
            <a:noFill/>
            <a:miter lim="800000"/>
            <a:headEnd/>
            <a:tailEnd/>
          </a:ln>
        </p:spPr>
        <p:txBody>
          <a:bodyPr>
            <a:spAutoFit/>
          </a:bodyPr>
          <a:lstStyle/>
          <a:p>
            <a:pPr>
              <a:lnSpc>
                <a:spcPct val="120000"/>
              </a:lnSpc>
            </a:pPr>
            <a:r>
              <a:rPr lang="en-US" i="1" dirty="0">
                <a:cs typeface="Geneva"/>
              </a:rPr>
              <a:t>‘It was the fact that not being able to move about if I’d had a fetal monitoring unit on me, that really concerned me.’ </a:t>
            </a:r>
          </a:p>
          <a:p>
            <a:pPr>
              <a:lnSpc>
                <a:spcPct val="50000"/>
              </a:lnSpc>
            </a:pPr>
            <a:endParaRPr lang="en-US" b="1" i="1" dirty="0">
              <a:cs typeface="Geneva"/>
            </a:endParaRPr>
          </a:p>
          <a:p>
            <a:pPr>
              <a:lnSpc>
                <a:spcPct val="120000"/>
              </a:lnSpc>
            </a:pPr>
            <a:r>
              <a:rPr lang="en-US" b="1" i="1" dirty="0">
                <a:cs typeface="Geneva"/>
              </a:rPr>
              <a:t>(OG0010, thromboembolic disorders)</a:t>
            </a:r>
          </a:p>
          <a:p>
            <a:endParaRPr lang="en-US" dirty="0">
              <a:cs typeface="Genev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2"/>
          <p:cNvSpPr>
            <a:spLocks noGrp="1"/>
          </p:cNvSpPr>
          <p:nvPr>
            <p:ph type="title"/>
          </p:nvPr>
        </p:nvSpPr>
        <p:spPr/>
        <p:txBody>
          <a:bodyPr/>
          <a:lstStyle/>
          <a:p>
            <a:pPr eaLnBrk="1" hangingPunct="1"/>
            <a:r>
              <a:rPr lang="en-US" dirty="0" smtClean="0">
                <a:ea typeface="Geneva"/>
              </a:rPr>
              <a:t>Communicating risk</a:t>
            </a:r>
          </a:p>
        </p:txBody>
      </p:sp>
      <p:sp>
        <p:nvSpPr>
          <p:cNvPr id="2" name="Content Placeholder 1"/>
          <p:cNvSpPr>
            <a:spLocks noGrp="1"/>
          </p:cNvSpPr>
          <p:nvPr>
            <p:ph sz="quarter" idx="13"/>
          </p:nvPr>
        </p:nvSpPr>
        <p:spPr>
          <a:xfrm>
            <a:off x="395288" y="3860800"/>
            <a:ext cx="4176712" cy="2305050"/>
          </a:xfrm>
        </p:spPr>
        <p:txBody>
          <a:bodyPr/>
          <a:lstStyle/>
          <a:p>
            <a:pPr marL="0" indent="342900" eaLnBrk="1" hangingPunct="1">
              <a:lnSpc>
                <a:spcPct val="120000"/>
              </a:lnSpc>
            </a:pPr>
            <a:r>
              <a:rPr lang="en-US" b="0" i="1" dirty="0" smtClean="0">
                <a:ea typeface="Geneva"/>
              </a:rPr>
              <a:t>‘He was likening having a [MLU] birth to crossing the M1 and taking my chances. I think I was close to tears. It just made me feel … irresponsible…they made me feel so stupid and little.’ </a:t>
            </a:r>
          </a:p>
          <a:p>
            <a:pPr marL="0" indent="342900" eaLnBrk="1" hangingPunct="1">
              <a:lnSpc>
                <a:spcPct val="120000"/>
              </a:lnSpc>
            </a:pPr>
            <a:r>
              <a:rPr lang="en-US" i="1" dirty="0" smtClean="0">
                <a:ea typeface="Geneva"/>
              </a:rPr>
              <a:t>(OG0015, multiple pregnancy)</a:t>
            </a:r>
            <a:endParaRPr lang="en-GB" i="1" dirty="0" smtClean="0">
              <a:ea typeface="Geneva"/>
            </a:endParaRPr>
          </a:p>
          <a:p>
            <a:pPr marL="0" indent="342900" eaLnBrk="1" hangingPunct="1"/>
            <a:endParaRPr lang="en-US" i="1" dirty="0" smtClean="0">
              <a:ea typeface="Geneva"/>
            </a:endParaRPr>
          </a:p>
          <a:p>
            <a:pPr marL="0" indent="342900" eaLnBrk="1" hangingPunct="1"/>
            <a:endParaRPr lang="en-US" sz="1200" i="1" dirty="0" smtClean="0">
              <a:ea typeface="Geneva"/>
            </a:endParaRPr>
          </a:p>
          <a:p>
            <a:pPr marL="0" indent="342900" eaLnBrk="1" hangingPunct="1"/>
            <a:endParaRPr lang="en-US" sz="1200" i="1" dirty="0" smtClean="0">
              <a:ea typeface="Geneva"/>
            </a:endParaRPr>
          </a:p>
          <a:p>
            <a:pPr marL="0" indent="342900" eaLnBrk="1" hangingPunct="1"/>
            <a:endParaRPr lang="en-US" dirty="0" smtClean="0">
              <a:ea typeface="Geneva"/>
            </a:endParaRPr>
          </a:p>
        </p:txBody>
      </p:sp>
      <p:pic>
        <p:nvPicPr>
          <p:cNvPr id="6" name="Content Placeholder 5" descr="M1-motorway-012.jpg"/>
          <p:cNvPicPr>
            <a:picLocks noGrp="1" noChangeAspect="1"/>
          </p:cNvPicPr>
          <p:nvPr>
            <p:ph sz="quarter" idx="14"/>
          </p:nvPr>
        </p:nvPicPr>
        <p:blipFill>
          <a:blip r:embed="rId3" cstate="print">
            <a:duotone>
              <a:schemeClr val="accent6">
                <a:shade val="45000"/>
                <a:satMod val="135000"/>
              </a:schemeClr>
              <a:prstClr val="white"/>
            </a:duotone>
            <a:extLst/>
          </a:blip>
          <a:srcRect t="-44518" b="-44518"/>
          <a:stretch>
            <a:fillRect/>
          </a:stretch>
        </p:blipFill>
        <p:spPr>
          <a:xfrm>
            <a:off x="5123224" y="476673"/>
            <a:ext cx="3428316" cy="3888432"/>
          </a:xfrm>
        </p:spPr>
      </p:pic>
      <p:sp>
        <p:nvSpPr>
          <p:cNvPr id="61444" name="Slide Number Placeholder 3"/>
          <p:cNvSpPr>
            <a:spLocks noGrp="1"/>
          </p:cNvSpPr>
          <p:nvPr>
            <p:ph type="sldNum" sz="quarter" idx="17"/>
          </p:nvPr>
        </p:nvSpPr>
        <p:spPr bwMode="auto">
          <a:noFill/>
          <a:ln>
            <a:miter lim="800000"/>
            <a:headEnd/>
            <a:tailEnd/>
          </a:ln>
        </p:spPr>
        <p:txBody>
          <a:bodyPr/>
          <a:lstStyle/>
          <a:p>
            <a:r>
              <a:rPr lang="en-US" dirty="0" smtClean="0">
                <a:ea typeface="Geneva"/>
                <a:cs typeface="Geneva"/>
              </a:rPr>
              <a:t>Page </a:t>
            </a:r>
            <a:fld id="{306BA4F8-4539-40BF-92A1-2B3839DB8762}" type="slidenum">
              <a:rPr lang="en-US" smtClean="0">
                <a:ea typeface="Geneva"/>
                <a:cs typeface="Geneva"/>
              </a:rPr>
              <a:pPr/>
              <a:t>15</a:t>
            </a:fld>
            <a:endParaRPr lang="en-US" dirty="0" smtClean="0">
              <a:ea typeface="Geneva"/>
              <a:cs typeface="Geneva"/>
            </a:endParaRPr>
          </a:p>
        </p:txBody>
      </p:sp>
      <p:sp>
        <p:nvSpPr>
          <p:cNvPr id="61445" name="TextBox 4"/>
          <p:cNvSpPr txBox="1">
            <a:spLocks noChangeArrowheads="1"/>
          </p:cNvSpPr>
          <p:nvPr/>
        </p:nvSpPr>
        <p:spPr bwMode="auto">
          <a:xfrm>
            <a:off x="684213" y="1341438"/>
            <a:ext cx="3382962" cy="3194050"/>
          </a:xfrm>
          <a:prstGeom prst="rect">
            <a:avLst/>
          </a:prstGeom>
          <a:noFill/>
          <a:ln w="9525">
            <a:noFill/>
            <a:miter lim="800000"/>
            <a:headEnd/>
            <a:tailEnd/>
          </a:ln>
        </p:spPr>
        <p:txBody>
          <a:bodyPr>
            <a:spAutoFit/>
          </a:bodyPr>
          <a:lstStyle/>
          <a:p>
            <a:pPr>
              <a:lnSpc>
                <a:spcPct val="120000"/>
              </a:lnSpc>
            </a:pPr>
            <a:r>
              <a:rPr lang="en-US" b="1" dirty="0">
                <a:cs typeface="Geneva"/>
              </a:rPr>
              <a:t>The prevalent approach to clinical decision making remains one where clinicians expect to make decisions ‘for’</a:t>
            </a:r>
            <a:r>
              <a:rPr lang="en-US" b="1" i="1" dirty="0">
                <a:cs typeface="Geneva"/>
              </a:rPr>
              <a:t> </a:t>
            </a:r>
            <a:r>
              <a:rPr lang="en-US" b="1" dirty="0">
                <a:cs typeface="Geneva"/>
              </a:rPr>
              <a:t>rather than ‘with’</a:t>
            </a:r>
            <a:r>
              <a:rPr lang="en-US" b="1" i="1" dirty="0">
                <a:cs typeface="Geneva"/>
              </a:rPr>
              <a:t> </a:t>
            </a:r>
            <a:r>
              <a:rPr lang="en-US" b="1" dirty="0">
                <a:cs typeface="Geneva"/>
              </a:rPr>
              <a:t>patients </a:t>
            </a:r>
          </a:p>
          <a:p>
            <a:endParaRPr lang="en-US" dirty="0">
              <a:cs typeface="Geneva"/>
            </a:endParaRPr>
          </a:p>
          <a:p>
            <a:endParaRPr lang="en-US" dirty="0">
              <a:cs typeface="Geneva"/>
            </a:endParaRPr>
          </a:p>
          <a:p>
            <a:endParaRPr lang="en-US" dirty="0">
              <a:cs typeface="Geneva"/>
            </a:endParaRPr>
          </a:p>
          <a:p>
            <a:endParaRPr lang="en-US" dirty="0">
              <a:cs typeface="Geneva"/>
            </a:endParaRPr>
          </a:p>
        </p:txBody>
      </p:sp>
      <p:sp>
        <p:nvSpPr>
          <p:cNvPr id="61446" name="TextBox 6"/>
          <p:cNvSpPr txBox="1">
            <a:spLocks noChangeArrowheads="1"/>
          </p:cNvSpPr>
          <p:nvPr/>
        </p:nvSpPr>
        <p:spPr bwMode="auto">
          <a:xfrm>
            <a:off x="4932363" y="3860800"/>
            <a:ext cx="3887787" cy="2697163"/>
          </a:xfrm>
          <a:prstGeom prst="rect">
            <a:avLst/>
          </a:prstGeom>
          <a:noFill/>
          <a:ln w="9525">
            <a:noFill/>
            <a:miter lim="800000"/>
            <a:headEnd/>
            <a:tailEnd/>
          </a:ln>
        </p:spPr>
        <p:txBody>
          <a:bodyPr>
            <a:spAutoFit/>
          </a:bodyPr>
          <a:lstStyle/>
          <a:p>
            <a:pPr>
              <a:lnSpc>
                <a:spcPct val="120000"/>
              </a:lnSpc>
            </a:pPr>
            <a:r>
              <a:rPr lang="en-US" i="1" dirty="0">
                <a:cs typeface="Geneva"/>
              </a:rPr>
              <a:t>‘When you speak to the consultants they speak to you on a kind of different level… just throwing the terms at you and not really trying to discuss it or help us understand.’  </a:t>
            </a:r>
          </a:p>
          <a:p>
            <a:endParaRPr lang="en-US" i="1" dirty="0">
              <a:cs typeface="Geneva"/>
            </a:endParaRPr>
          </a:p>
          <a:p>
            <a:pPr>
              <a:lnSpc>
                <a:spcPct val="120000"/>
              </a:lnSpc>
            </a:pPr>
            <a:r>
              <a:rPr lang="en-US" b="1" i="1" dirty="0">
                <a:cs typeface="Geneva"/>
              </a:rPr>
              <a:t>(OG0012, risk of haemorrhage)</a:t>
            </a:r>
          </a:p>
          <a:p>
            <a:endParaRPr lang="en-US" dirty="0">
              <a:cs typeface="Gene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4000" fill="hold"/>
                                        <p:tgtEl>
                                          <p:spTgt spid="2">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4000" fill="hold"/>
                                        <p:tgtEl>
                                          <p:spTgt spid="2">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p:txBody>
          <a:bodyPr/>
          <a:lstStyle/>
          <a:p>
            <a:r>
              <a:rPr dirty="0" smtClean="0">
                <a:ea typeface="Geneva"/>
              </a:rPr>
              <a:t>Being ‘talked at’</a:t>
            </a:r>
          </a:p>
        </p:txBody>
      </p:sp>
      <p:sp>
        <p:nvSpPr>
          <p:cNvPr id="84995" name="Rectangle 3"/>
          <p:cNvSpPr>
            <a:spLocks noGrp="1"/>
          </p:cNvSpPr>
          <p:nvPr>
            <p:ph type="body" idx="1"/>
          </p:nvPr>
        </p:nvSpPr>
        <p:spPr>
          <a:xfrm>
            <a:off x="371475" y="1916113"/>
            <a:ext cx="7800975" cy="4249737"/>
          </a:xfrm>
        </p:spPr>
        <p:txBody>
          <a:bodyPr/>
          <a:lstStyle/>
          <a:p>
            <a:r>
              <a:rPr lang="en-US" sz="2000" i="1" u="sng" dirty="0" smtClean="0">
                <a:ea typeface="Geneva"/>
              </a:rPr>
              <a:t>‘</a:t>
            </a:r>
            <a:r>
              <a:rPr lang="en-US" sz="2000" i="1" dirty="0" smtClean="0">
                <a:ea typeface="Geneva"/>
              </a:rPr>
              <a:t>Well she wrote it down … it was almost in Latin. [Laughs] While she was scribbling away she was saying what they were going to do, it wasn’t … ‘How do you feel about this? Can we do this after this if you’re not comfortable with this?’ It was nothing like that, it was … writing, saying what was going to happen, writing, saying what’s happened … it felt like being on a conveyor belt: this comes then this comes then this comes, and I felt like, so what am I doing between all this happening to me?’ (OG0015, multiple pregnancy)</a:t>
            </a:r>
          </a:p>
          <a:p>
            <a:endParaRPr lang="en-GB" dirty="0" smtClean="0">
              <a:ea typeface="Genev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title"/>
          </p:nvPr>
        </p:nvSpPr>
        <p:spPr/>
        <p:txBody>
          <a:bodyPr/>
          <a:lstStyle/>
          <a:p>
            <a:r>
              <a:rPr dirty="0" smtClean="0">
                <a:ea typeface="Geneva"/>
              </a:rPr>
              <a:t>Being made to feel ‘little’ or ‘silly’</a:t>
            </a:r>
          </a:p>
        </p:txBody>
      </p:sp>
      <p:sp>
        <p:nvSpPr>
          <p:cNvPr id="86019" name="Rectangle 3"/>
          <p:cNvSpPr>
            <a:spLocks noGrp="1"/>
          </p:cNvSpPr>
          <p:nvPr>
            <p:ph type="body" idx="1"/>
          </p:nvPr>
        </p:nvSpPr>
        <p:spPr>
          <a:xfrm>
            <a:off x="371475" y="1989138"/>
            <a:ext cx="7800975" cy="4176712"/>
          </a:xfrm>
        </p:spPr>
        <p:txBody>
          <a:bodyPr/>
          <a:lstStyle/>
          <a:p>
            <a:r>
              <a:rPr lang="en-US" sz="2000" b="0" dirty="0" smtClean="0">
                <a:ea typeface="Geneva"/>
              </a:rPr>
              <a:t> </a:t>
            </a:r>
            <a:r>
              <a:rPr lang="en-US" sz="2000" i="1" dirty="0" smtClean="0">
                <a:ea typeface="Geneva"/>
              </a:rPr>
              <a:t>I think what really upset me before we saw [name of consultant midwife] was these people who looked like they’d just read a textbook, they weren’t willing to take into account that I was an educated person who had my own intuition, feelings, knowledge about the situation, there was this sort of totally anal response that if my platelet level was 100 then I was fine, if it was 99 I was about to die. They were just so rigid about it, I thought that was quite pathetic, I thought it should be left up to me to make the decision, being a responsible person.’ (OG0007, thrombocytopenia)</a:t>
            </a:r>
            <a:r>
              <a:rPr lang="en-GB" sz="2000" dirty="0" smtClean="0">
                <a:ea typeface="Geneva"/>
              </a:rPr>
              <a:t> </a:t>
            </a:r>
          </a:p>
          <a:p>
            <a:endParaRPr lang="en-GB" dirty="0" smtClean="0">
              <a:ea typeface="Genev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p:nvPr>
        </p:nvSpPr>
        <p:spPr/>
        <p:txBody>
          <a:bodyPr/>
          <a:lstStyle/>
          <a:p>
            <a:r>
              <a:rPr lang="en-US" b="0" dirty="0" smtClean="0">
                <a:ea typeface="Geneva"/>
              </a:rPr>
              <a:t/>
            </a:r>
            <a:br>
              <a:rPr lang="en-US" b="0" dirty="0" smtClean="0">
                <a:ea typeface="Geneva"/>
              </a:rPr>
            </a:br>
            <a:r>
              <a:rPr lang="en-US" b="0" dirty="0" smtClean="0">
                <a:ea typeface="Geneva"/>
              </a:rPr>
              <a:t/>
            </a:r>
            <a:br>
              <a:rPr lang="en-US" b="0" dirty="0" smtClean="0">
                <a:ea typeface="Geneva"/>
              </a:rPr>
            </a:br>
            <a:r>
              <a:rPr lang="en-US" b="0" dirty="0" smtClean="0">
                <a:ea typeface="Geneva"/>
              </a:rPr>
              <a:t> </a:t>
            </a:r>
            <a:r>
              <a:rPr lang="en-US" dirty="0" smtClean="0">
                <a:ea typeface="Geneva"/>
              </a:rPr>
              <a:t>Conflicting advice</a:t>
            </a:r>
            <a:endParaRPr dirty="0" smtClean="0">
              <a:ea typeface="Geneva"/>
            </a:endParaRPr>
          </a:p>
        </p:txBody>
      </p:sp>
      <p:sp>
        <p:nvSpPr>
          <p:cNvPr id="87043" name="Rectangle 3"/>
          <p:cNvSpPr>
            <a:spLocks noGrp="1"/>
          </p:cNvSpPr>
          <p:nvPr>
            <p:ph type="body" idx="1"/>
          </p:nvPr>
        </p:nvSpPr>
        <p:spPr>
          <a:xfrm>
            <a:off x="371475" y="2133600"/>
            <a:ext cx="7872413" cy="4032250"/>
          </a:xfrm>
        </p:spPr>
        <p:txBody>
          <a:bodyPr/>
          <a:lstStyle/>
          <a:p>
            <a:r>
              <a:rPr lang="en-US" sz="2000" i="1" dirty="0" smtClean="0">
                <a:ea typeface="Geneva"/>
              </a:rPr>
              <a:t>‘For my second pregnancy I had to go and see a consultant who told me if I had a home birth I’d bleed to death on the carpet! [Laughs] Which wasn’t particularly confidence-filling! [Laughs] … third time I went to see [name of consultant obstetrician], who was really nice and explained everything … quite sensibly. He was fine for me to go to [MLU] and explained the risks … so I suppose I was far more informed the third time around.’ (OG0009, risk of haemorrhage)</a:t>
            </a:r>
            <a:endParaRPr lang="en-GB" sz="2000" dirty="0" smtClean="0">
              <a:ea typeface="Geneva"/>
            </a:endParaRPr>
          </a:p>
          <a:p>
            <a:endParaRPr lang="en-GB" dirty="0" smtClean="0">
              <a:ea typeface="Genev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p:nvPr>
        </p:nvSpPr>
        <p:spPr/>
        <p:txBody>
          <a:bodyPr/>
          <a:lstStyle/>
          <a:p>
            <a:r>
              <a:rPr dirty="0" smtClean="0">
                <a:ea typeface="Geneva"/>
              </a:rPr>
              <a:t>Introduction: informed choice</a:t>
            </a:r>
          </a:p>
        </p:txBody>
      </p:sp>
      <p:sp>
        <p:nvSpPr>
          <p:cNvPr id="43010" name="Rectangle 3"/>
          <p:cNvSpPr>
            <a:spLocks noGrp="1"/>
          </p:cNvSpPr>
          <p:nvPr>
            <p:ph type="body" idx="1"/>
          </p:nvPr>
        </p:nvSpPr>
        <p:spPr>
          <a:xfrm>
            <a:off x="371475" y="1268413"/>
            <a:ext cx="5784850" cy="4897437"/>
          </a:xfrm>
        </p:spPr>
        <p:txBody>
          <a:bodyPr/>
          <a:lstStyle/>
          <a:p>
            <a:pPr>
              <a:lnSpc>
                <a:spcPct val="80000"/>
              </a:lnSpc>
            </a:pPr>
            <a:r>
              <a:rPr lang="en-GB" sz="1600" dirty="0" smtClean="0">
                <a:ea typeface="Geneva"/>
              </a:rPr>
              <a:t>In the past two decades there has been high level commitment to extend informed choice to those who use UK maternity services starting in 1993 with </a:t>
            </a:r>
            <a:r>
              <a:rPr lang="en-GB" sz="1600" i="1" dirty="0" smtClean="0">
                <a:ea typeface="Geneva"/>
              </a:rPr>
              <a:t>Changing Childbirth</a:t>
            </a:r>
          </a:p>
          <a:p>
            <a:pPr eaLnBrk="1" hangingPunct="1">
              <a:lnSpc>
                <a:spcPct val="80000"/>
              </a:lnSpc>
            </a:pPr>
            <a:r>
              <a:rPr lang="en-US" altLang="en-US" sz="1600" dirty="0" smtClean="0">
                <a:ea typeface="Geneva"/>
              </a:rPr>
              <a:t>In 2004 the </a:t>
            </a:r>
            <a:r>
              <a:rPr lang="en-US" altLang="en-US" sz="1600" i="1" dirty="0" smtClean="0">
                <a:ea typeface="Geneva"/>
              </a:rPr>
              <a:t>National Service Framework for Children, Young People and Maternity Services</a:t>
            </a:r>
            <a:r>
              <a:rPr lang="en-US" altLang="en-US" sz="1600" dirty="0" smtClean="0">
                <a:ea typeface="Geneva"/>
              </a:rPr>
              <a:t> (DoH, 2004) stated: </a:t>
            </a:r>
          </a:p>
          <a:p>
            <a:pPr eaLnBrk="1" hangingPunct="1">
              <a:lnSpc>
                <a:spcPct val="80000"/>
              </a:lnSpc>
            </a:pPr>
            <a:r>
              <a:rPr lang="en-US" altLang="en-US" sz="1600" dirty="0" smtClean="0">
                <a:ea typeface="Geneva"/>
              </a:rPr>
              <a:t>	</a:t>
            </a:r>
            <a:r>
              <a:rPr lang="en-US" altLang="en-US" sz="1600" b="0" dirty="0" smtClean="0">
                <a:ea typeface="Geneva"/>
              </a:rPr>
              <a:t>“</a:t>
            </a:r>
            <a:r>
              <a:rPr lang="en-US" altLang="en-US" sz="1600" b="0" i="1" dirty="0" smtClean="0">
                <a:ea typeface="Geneva"/>
              </a:rPr>
              <a:t>Every woman should be able to choose the most appropriate place and professional to attend her during childbirth based on her wishes and cultural preferences and any medical and obstetric needs she and her baby may have</a:t>
            </a:r>
            <a:r>
              <a:rPr lang="en-US" altLang="en-US" sz="1600" b="0" dirty="0" smtClean="0">
                <a:ea typeface="Geneva"/>
              </a:rPr>
              <a:t>” (p.27)</a:t>
            </a:r>
            <a:endParaRPr lang="en-GB" altLang="en-US" sz="1600" b="0" dirty="0" smtClean="0">
              <a:ea typeface="Geneva"/>
            </a:endParaRPr>
          </a:p>
          <a:p>
            <a:r>
              <a:rPr lang="en-US" altLang="en-US" sz="1600" i="1" dirty="0" smtClean="0">
                <a:ea typeface="Geneva"/>
              </a:rPr>
              <a:t>Maternity Matters </a:t>
            </a:r>
            <a:r>
              <a:rPr lang="en-US" altLang="en-US" sz="1600" dirty="0" smtClean="0">
                <a:ea typeface="Geneva"/>
              </a:rPr>
              <a:t>(DoH, 2007) continued this policy direction</a:t>
            </a:r>
            <a:r>
              <a:rPr lang="en-GB" altLang="en-US" sz="1600" dirty="0" smtClean="0">
                <a:ea typeface="Geneva"/>
              </a:rPr>
              <a:t> with four ‘choice guarantees’ which </a:t>
            </a:r>
            <a:r>
              <a:rPr lang="en-GB" sz="1600" dirty="0" smtClean="0">
                <a:ea typeface="Geneva"/>
              </a:rPr>
              <a:t>sought to ensure:</a:t>
            </a:r>
          </a:p>
          <a:p>
            <a:r>
              <a:rPr lang="en-US" altLang="en-US" sz="1600" dirty="0" smtClean="0">
                <a:ea typeface="Geneva"/>
              </a:rPr>
              <a:t>     </a:t>
            </a:r>
            <a:r>
              <a:rPr lang="en-US" altLang="en-US" sz="1600" b="0" dirty="0" smtClean="0">
                <a:ea typeface="Geneva"/>
              </a:rPr>
              <a:t>“</a:t>
            </a:r>
            <a:r>
              <a:rPr lang="en-US" altLang="en-US" sz="1600" b="0" i="1" dirty="0" smtClean="0">
                <a:ea typeface="Geneva"/>
              </a:rPr>
              <a:t>Women and their partners are given the opportunity to make informed choices with an individual and flexible care plan drawn up </a:t>
            </a:r>
            <a:r>
              <a:rPr lang="en-US" altLang="en-US" sz="1600" i="1" dirty="0" smtClean="0">
                <a:ea typeface="Geneva"/>
              </a:rPr>
              <a:t>in partnership</a:t>
            </a:r>
            <a:r>
              <a:rPr lang="en-US" altLang="en-US" sz="1600" b="0" i="1" dirty="0" smtClean="0">
                <a:ea typeface="Geneva"/>
              </a:rPr>
              <a:t> with her midwife or obstetrician</a:t>
            </a:r>
            <a:r>
              <a:rPr lang="en-US" altLang="en-US" sz="1600" b="0" dirty="0" smtClean="0">
                <a:ea typeface="Geneva"/>
              </a:rPr>
              <a:t>.”</a:t>
            </a:r>
            <a:endParaRPr lang="en-US" sz="1600" b="0" dirty="0" smtClean="0">
              <a:ea typeface="Geneva"/>
            </a:endParaRPr>
          </a:p>
          <a:p>
            <a:pPr eaLnBrk="1" hangingPunct="1">
              <a:lnSpc>
                <a:spcPct val="80000"/>
              </a:lnSpc>
            </a:pPr>
            <a:endParaRPr lang="en-GB" sz="1600" b="0" i="1" dirty="0" smtClean="0">
              <a:ea typeface="Geneva"/>
            </a:endParaRPr>
          </a:p>
          <a:p>
            <a:pPr>
              <a:lnSpc>
                <a:spcPct val="80000"/>
              </a:lnSpc>
              <a:buFont typeface="Arial" charset="0"/>
              <a:buChar char="•"/>
            </a:pPr>
            <a:endParaRPr lang="en-GB" sz="1600" i="1" dirty="0" smtClean="0">
              <a:ea typeface="Geneva"/>
            </a:endParaRPr>
          </a:p>
          <a:p>
            <a:pPr>
              <a:lnSpc>
                <a:spcPct val="80000"/>
              </a:lnSpc>
              <a:buFont typeface="Arial" charset="0"/>
              <a:buChar char="•"/>
            </a:pPr>
            <a:endParaRPr lang="en-GB" sz="1600" i="1" dirty="0" smtClean="0">
              <a:ea typeface="Geneva"/>
            </a:endParaRPr>
          </a:p>
        </p:txBody>
      </p:sp>
      <p:pic>
        <p:nvPicPr>
          <p:cNvPr id="3" name="Content Placeholder 2" descr="Bump.jpeg"/>
          <p:cNvPicPr>
            <a:picLocks noChangeAspect="1" noChangeArrowheads="1"/>
          </p:cNvPicPr>
          <p:nvPr/>
        </p:nvPicPr>
        <p:blipFill>
          <a:blip r:embed="rId2" cstate="print"/>
          <a:srcRect/>
          <a:stretch>
            <a:fillRect/>
          </a:stretch>
        </p:blipFill>
        <p:spPr bwMode="auto">
          <a:xfrm>
            <a:off x="6443663" y="1474788"/>
            <a:ext cx="2382837" cy="4694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2"/>
          <p:cNvSpPr>
            <a:spLocks noGrp="1"/>
          </p:cNvSpPr>
          <p:nvPr>
            <p:ph type="title"/>
          </p:nvPr>
        </p:nvSpPr>
        <p:spPr/>
        <p:txBody>
          <a:bodyPr/>
          <a:lstStyle/>
          <a:p>
            <a:pPr eaLnBrk="1" hangingPunct="1"/>
            <a:r>
              <a:rPr lang="en-US" sz="2400" dirty="0" smtClean="0">
                <a:ea typeface="Geneva"/>
              </a:rPr>
              <a:t>No decision about me, without me</a:t>
            </a:r>
            <a:endParaRPr lang="en-US" dirty="0" smtClean="0">
              <a:ea typeface="Geneva"/>
            </a:endParaRPr>
          </a:p>
        </p:txBody>
      </p:sp>
      <p:sp>
        <p:nvSpPr>
          <p:cNvPr id="63490" name="Content Placeholder 1"/>
          <p:cNvSpPr>
            <a:spLocks noGrp="1"/>
          </p:cNvSpPr>
          <p:nvPr>
            <p:ph sz="quarter" idx="13"/>
          </p:nvPr>
        </p:nvSpPr>
        <p:spPr>
          <a:xfrm>
            <a:off x="395288" y="2924175"/>
            <a:ext cx="5064125" cy="3529013"/>
          </a:xfrm>
        </p:spPr>
        <p:txBody>
          <a:bodyPr/>
          <a:lstStyle/>
          <a:p>
            <a:pPr marL="0" indent="342900" eaLnBrk="1" hangingPunct="1">
              <a:lnSpc>
                <a:spcPct val="120000"/>
              </a:lnSpc>
            </a:pPr>
            <a:r>
              <a:rPr lang="en-US" b="0" i="1" dirty="0" smtClean="0">
                <a:ea typeface="Geneva"/>
              </a:rPr>
              <a:t>‘She gave me all the information that I needed about risk, what she was happy for and what she wasn’t. I had a lot of confidence in her.’ </a:t>
            </a:r>
            <a:r>
              <a:rPr lang="en-US" dirty="0" smtClean="0">
                <a:ea typeface="Geneva"/>
              </a:rPr>
              <a:t>(OG0009, risk of haemorrhage)</a:t>
            </a:r>
            <a:endParaRPr lang="en-US" sz="1200" dirty="0" smtClean="0">
              <a:ea typeface="Geneva"/>
            </a:endParaRPr>
          </a:p>
          <a:p>
            <a:pPr marL="0" indent="342900" eaLnBrk="1" hangingPunct="1">
              <a:lnSpc>
                <a:spcPct val="120000"/>
              </a:lnSpc>
            </a:pPr>
            <a:r>
              <a:rPr lang="en-US" b="0" i="1" dirty="0" smtClean="0">
                <a:ea typeface="Geneva"/>
              </a:rPr>
              <a:t>‘I thought she was just very honest and I liked that.’  </a:t>
            </a:r>
            <a:r>
              <a:rPr lang="en-US" i="1" dirty="0" smtClean="0">
                <a:ea typeface="Geneva"/>
              </a:rPr>
              <a:t>(OG0004, fetal risk factors)</a:t>
            </a:r>
            <a:endParaRPr lang="en-GB" sz="1200" dirty="0" smtClean="0">
              <a:ea typeface="Geneva"/>
            </a:endParaRPr>
          </a:p>
          <a:p>
            <a:pPr marL="0" indent="342900" eaLnBrk="1" hangingPunct="1">
              <a:lnSpc>
                <a:spcPct val="120000"/>
              </a:lnSpc>
            </a:pPr>
            <a:r>
              <a:rPr lang="en-US" b="0" i="1" dirty="0" smtClean="0">
                <a:ea typeface="Geneva"/>
              </a:rPr>
              <a:t>‘I had a lot of confidence in her straight away.’  </a:t>
            </a:r>
            <a:r>
              <a:rPr lang="en-US" i="1" dirty="0" smtClean="0">
                <a:ea typeface="Geneva"/>
              </a:rPr>
              <a:t>(OG0009)</a:t>
            </a:r>
            <a:endParaRPr lang="en-GB" dirty="0" smtClean="0">
              <a:ea typeface="Geneva"/>
            </a:endParaRPr>
          </a:p>
          <a:p>
            <a:pPr marL="0" indent="342900" eaLnBrk="1" hangingPunct="1"/>
            <a:endParaRPr lang="en-US" dirty="0" smtClean="0">
              <a:ea typeface="Geneva"/>
            </a:endParaRPr>
          </a:p>
        </p:txBody>
      </p:sp>
      <p:pic>
        <p:nvPicPr>
          <p:cNvPr id="6" name="Content Placeholder 5" descr="choices.jpg"/>
          <p:cNvPicPr>
            <a:picLocks noGrp="1" noChangeAspect="1"/>
          </p:cNvPicPr>
          <p:nvPr>
            <p:ph sz="quarter" idx="14"/>
          </p:nvPr>
        </p:nvPicPr>
        <p:blipFill>
          <a:blip r:embed="rId3" cstate="print">
            <a:duotone>
              <a:schemeClr val="accent6">
                <a:shade val="45000"/>
                <a:satMod val="135000"/>
              </a:schemeClr>
              <a:prstClr val="white"/>
            </a:duotone>
            <a:extLst/>
          </a:blip>
          <a:srcRect l="5623" r="5623"/>
          <a:stretch>
            <a:fillRect/>
          </a:stretch>
        </p:blipFill>
        <p:spPr>
          <a:xfrm>
            <a:off x="5796136" y="1052736"/>
            <a:ext cx="3024014" cy="3229198"/>
          </a:xfrm>
        </p:spPr>
      </p:pic>
      <p:sp>
        <p:nvSpPr>
          <p:cNvPr id="63492" name="Slide Number Placeholder 3"/>
          <p:cNvSpPr>
            <a:spLocks noGrp="1"/>
          </p:cNvSpPr>
          <p:nvPr>
            <p:ph type="sldNum" sz="quarter" idx="17"/>
          </p:nvPr>
        </p:nvSpPr>
        <p:spPr bwMode="auto">
          <a:noFill/>
          <a:ln>
            <a:miter lim="800000"/>
            <a:headEnd/>
            <a:tailEnd/>
          </a:ln>
        </p:spPr>
        <p:txBody>
          <a:bodyPr/>
          <a:lstStyle/>
          <a:p>
            <a:r>
              <a:rPr lang="en-US" dirty="0" smtClean="0">
                <a:ea typeface="Geneva"/>
                <a:cs typeface="Geneva"/>
              </a:rPr>
              <a:t>Page </a:t>
            </a:r>
            <a:fld id="{81856E0E-1AF6-4D06-BD3E-C7A23B9E7464}" type="slidenum">
              <a:rPr lang="en-US" smtClean="0">
                <a:ea typeface="Geneva"/>
                <a:cs typeface="Geneva"/>
              </a:rPr>
              <a:pPr/>
              <a:t>19</a:t>
            </a:fld>
            <a:endParaRPr lang="en-US" dirty="0" smtClean="0">
              <a:ea typeface="Geneva"/>
              <a:cs typeface="Geneva"/>
            </a:endParaRPr>
          </a:p>
        </p:txBody>
      </p:sp>
      <p:sp>
        <p:nvSpPr>
          <p:cNvPr id="63493" name="TextBox 6"/>
          <p:cNvSpPr txBox="1">
            <a:spLocks noChangeArrowheads="1"/>
          </p:cNvSpPr>
          <p:nvPr/>
        </p:nvSpPr>
        <p:spPr bwMode="auto">
          <a:xfrm>
            <a:off x="5795963" y="4581525"/>
            <a:ext cx="3240087" cy="1698625"/>
          </a:xfrm>
          <a:prstGeom prst="rect">
            <a:avLst/>
          </a:prstGeom>
          <a:noFill/>
          <a:ln w="9525">
            <a:noFill/>
            <a:miter lim="800000"/>
            <a:headEnd/>
            <a:tailEnd/>
          </a:ln>
        </p:spPr>
        <p:txBody>
          <a:bodyPr>
            <a:spAutoFit/>
          </a:bodyPr>
          <a:lstStyle/>
          <a:p>
            <a:pPr>
              <a:lnSpc>
                <a:spcPct val="120000"/>
              </a:lnSpc>
            </a:pPr>
            <a:r>
              <a:rPr lang="en-US" i="1" dirty="0">
                <a:cs typeface="Geneva"/>
              </a:rPr>
              <a:t>‘That was probably one of the best experiences I’ve ever had within the NHS.’</a:t>
            </a:r>
          </a:p>
          <a:p>
            <a:pPr>
              <a:lnSpc>
                <a:spcPct val="120000"/>
              </a:lnSpc>
            </a:pPr>
            <a:r>
              <a:rPr lang="en-US" b="1" i="1" dirty="0">
                <a:cs typeface="Geneva"/>
              </a:rPr>
              <a:t>(Partner of OG0011)</a:t>
            </a:r>
            <a:endParaRPr lang="en-US" sz="1200" b="1" i="1" dirty="0">
              <a:cs typeface="Geneva"/>
            </a:endParaRPr>
          </a:p>
          <a:p>
            <a:endParaRPr lang="en-US" dirty="0">
              <a:cs typeface="Geneva"/>
            </a:endParaRPr>
          </a:p>
        </p:txBody>
      </p:sp>
      <p:sp>
        <p:nvSpPr>
          <p:cNvPr id="63494" name="TextBox 7"/>
          <p:cNvSpPr txBox="1">
            <a:spLocks noChangeArrowheads="1"/>
          </p:cNvSpPr>
          <p:nvPr/>
        </p:nvSpPr>
        <p:spPr bwMode="auto">
          <a:xfrm>
            <a:off x="395288" y="1341438"/>
            <a:ext cx="5184775" cy="1411287"/>
          </a:xfrm>
          <a:prstGeom prst="rect">
            <a:avLst/>
          </a:prstGeom>
          <a:noFill/>
          <a:ln w="9525">
            <a:noFill/>
            <a:miter lim="800000"/>
            <a:headEnd/>
            <a:tailEnd/>
          </a:ln>
        </p:spPr>
        <p:txBody>
          <a:bodyPr>
            <a:spAutoFit/>
          </a:bodyPr>
          <a:lstStyle/>
          <a:p>
            <a:pPr>
              <a:lnSpc>
                <a:spcPct val="120000"/>
              </a:lnSpc>
            </a:pPr>
            <a:r>
              <a:rPr lang="en-GB" b="1" dirty="0">
                <a:cs typeface="Geneva"/>
              </a:rPr>
              <a:t>Women wanted to be part of the decision making process and sought information and advice to assist them in making informed choices. </a:t>
            </a:r>
            <a:endParaRPr lang="en-GB" sz="1200" b="1" dirty="0">
              <a:cs typeface="Genev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2"/>
          <p:cNvSpPr>
            <a:spLocks noGrp="1"/>
          </p:cNvSpPr>
          <p:nvPr>
            <p:ph type="title"/>
          </p:nvPr>
        </p:nvSpPr>
        <p:spPr/>
        <p:txBody>
          <a:bodyPr/>
          <a:lstStyle/>
          <a:p>
            <a:pPr eaLnBrk="1" hangingPunct="1"/>
            <a:r>
              <a:rPr sz="2000" dirty="0" smtClean="0">
                <a:ea typeface="Geneva"/>
              </a:rPr>
              <a:t>Conclusions</a:t>
            </a:r>
            <a:endParaRPr lang="en-US" dirty="0" smtClean="0">
              <a:ea typeface="Geneva"/>
            </a:endParaRPr>
          </a:p>
        </p:txBody>
      </p:sp>
      <p:sp>
        <p:nvSpPr>
          <p:cNvPr id="67586" name="Content Placeholder 1"/>
          <p:cNvSpPr>
            <a:spLocks noGrp="1"/>
          </p:cNvSpPr>
          <p:nvPr>
            <p:ph sz="quarter" idx="13"/>
          </p:nvPr>
        </p:nvSpPr>
        <p:spPr>
          <a:xfrm>
            <a:off x="371475" y="1268413"/>
            <a:ext cx="4344988" cy="4897437"/>
          </a:xfrm>
        </p:spPr>
        <p:txBody>
          <a:bodyPr/>
          <a:lstStyle/>
          <a:p>
            <a:pPr marL="0" indent="342900" eaLnBrk="1" hangingPunct="1">
              <a:lnSpc>
                <a:spcPct val="120000"/>
              </a:lnSpc>
            </a:pPr>
            <a:r>
              <a:rPr lang="en-GB" b="0" dirty="0" smtClean="0">
                <a:ea typeface="Geneva"/>
              </a:rPr>
              <a:t>The benefits of shared decision making were highly valued regardless of transfer, mode or actual place of birth.</a:t>
            </a:r>
          </a:p>
          <a:p>
            <a:pPr marL="0" indent="342900" eaLnBrk="1" hangingPunct="1">
              <a:lnSpc>
                <a:spcPct val="120000"/>
              </a:lnSpc>
            </a:pPr>
            <a:r>
              <a:rPr lang="en-GB" b="0" dirty="0" smtClean="0">
                <a:ea typeface="Geneva"/>
              </a:rPr>
              <a:t>Women perceived the culture of the OU as not conducive to normal birth and sought to improve their health, and that of their baby by labouring outside the OU</a:t>
            </a:r>
          </a:p>
          <a:p>
            <a:pPr marL="0" indent="342900" eaLnBrk="1" hangingPunct="1">
              <a:lnSpc>
                <a:spcPct val="120000"/>
              </a:lnSpc>
            </a:pPr>
            <a:r>
              <a:rPr lang="en-GB" b="0" dirty="0" smtClean="0">
                <a:ea typeface="Geneva"/>
              </a:rPr>
              <a:t>Women wanted to be part of the decision making process and to receive support and information to enable this. However, women frequently met with resistance if making the perceived ‘wrong’ choice</a:t>
            </a:r>
          </a:p>
          <a:p>
            <a:pPr marL="0" indent="342900" eaLnBrk="1" hangingPunct="1">
              <a:lnSpc>
                <a:spcPct val="120000"/>
              </a:lnSpc>
            </a:pPr>
            <a:endParaRPr lang="en-GB" sz="1200" dirty="0" smtClean="0">
              <a:ea typeface="Geneva"/>
            </a:endParaRPr>
          </a:p>
          <a:p>
            <a:pPr marL="0" indent="342900" eaLnBrk="1" hangingPunct="1"/>
            <a:endParaRPr lang="en-US" dirty="0" smtClean="0">
              <a:ea typeface="Geneva"/>
            </a:endParaRPr>
          </a:p>
        </p:txBody>
      </p:sp>
      <p:pic>
        <p:nvPicPr>
          <p:cNvPr id="8" name="Content Placeholder 7" descr="success_kid.jpg"/>
          <p:cNvPicPr>
            <a:picLocks noGrp="1" noChangeAspect="1"/>
          </p:cNvPicPr>
          <p:nvPr>
            <p:ph sz="quarter" idx="14"/>
          </p:nvPr>
        </p:nvPicPr>
        <p:blipFill rotWithShape="1">
          <a:blip r:embed="rId3" cstate="print">
            <a:duotone>
              <a:schemeClr val="accent6">
                <a:shade val="45000"/>
                <a:satMod val="135000"/>
              </a:schemeClr>
              <a:prstClr val="white"/>
            </a:duotone>
            <a:extLst/>
          </a:blip>
          <a:srcRect l="36119" t="-727" r="5265" b="727"/>
          <a:stretch/>
        </p:blipFill>
        <p:spPr>
          <a:xfrm>
            <a:off x="4864387" y="1124778"/>
            <a:ext cx="3909016" cy="4748122"/>
          </a:xfrm>
        </p:spPr>
      </p:pic>
      <p:sp>
        <p:nvSpPr>
          <p:cNvPr id="67588" name="Slide Number Placeholder 3"/>
          <p:cNvSpPr>
            <a:spLocks noGrp="1"/>
          </p:cNvSpPr>
          <p:nvPr>
            <p:ph type="sldNum" sz="quarter" idx="17"/>
          </p:nvPr>
        </p:nvSpPr>
        <p:spPr bwMode="auto">
          <a:noFill/>
          <a:ln>
            <a:miter lim="800000"/>
            <a:headEnd/>
            <a:tailEnd/>
          </a:ln>
        </p:spPr>
        <p:txBody>
          <a:bodyPr/>
          <a:lstStyle/>
          <a:p>
            <a:r>
              <a:rPr lang="en-US" dirty="0" smtClean="0">
                <a:ea typeface="Geneva"/>
                <a:cs typeface="Geneva"/>
              </a:rPr>
              <a:t>Page </a:t>
            </a:r>
            <a:fld id="{00D8B748-7AF4-4041-9AA4-1A6E8F016160}" type="slidenum">
              <a:rPr lang="en-US" smtClean="0">
                <a:ea typeface="Geneva"/>
                <a:cs typeface="Geneva"/>
              </a:rPr>
              <a:pPr/>
              <a:t>20</a:t>
            </a:fld>
            <a:endParaRPr lang="en-US" dirty="0" smtClean="0">
              <a:ea typeface="Geneva"/>
              <a:cs typeface="Geneva"/>
            </a:endParaRPr>
          </a:p>
        </p:txBody>
      </p:sp>
      <p:sp>
        <p:nvSpPr>
          <p:cNvPr id="5" name="TextBox 4"/>
          <p:cNvSpPr txBox="1"/>
          <p:nvPr/>
        </p:nvSpPr>
        <p:spPr>
          <a:xfrm>
            <a:off x="5364163" y="5229225"/>
            <a:ext cx="1511300" cy="461963"/>
          </a:xfrm>
          <a:prstGeom prst="rect">
            <a:avLst/>
          </a:prstGeom>
          <a:noFill/>
        </p:spPr>
        <p:txBody>
          <a:bodyPr>
            <a:spAutoFit/>
          </a:bodyPr>
          <a:lstStyle/>
          <a:p>
            <a:pPr>
              <a:defRPr/>
            </a:pPr>
            <a:r>
              <a:rPr lang="en-US" sz="2400" dirty="0">
                <a:solidFill>
                  <a:schemeClr val="accent6"/>
                </a:solidFill>
                <a:ea typeface="Geneva" charset="0"/>
              </a:rPr>
              <a:t>Success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range of ‘outwith guidelines’ conditions on the MLU</a:t>
            </a:r>
            <a:endParaRPr lang="en-GB" dirty="0"/>
          </a:p>
        </p:txBody>
      </p:sp>
      <p:sp>
        <p:nvSpPr>
          <p:cNvPr id="3" name="Content Placeholder 2"/>
          <p:cNvSpPr>
            <a:spLocks noGrp="1"/>
          </p:cNvSpPr>
          <p:nvPr>
            <p:ph sz="quarter" idx="13"/>
          </p:nvPr>
        </p:nvSpPr>
        <p:spPr/>
        <p:txBody>
          <a:bodyPr/>
          <a:lstStyle/>
          <a:p>
            <a:r>
              <a:rPr lang="en-GB" dirty="0" smtClean="0"/>
              <a:t>‘Typical’ cases:</a:t>
            </a:r>
          </a:p>
          <a:p>
            <a:pPr eaLnBrk="1" hangingPunct="1">
              <a:lnSpc>
                <a:spcPct val="80000"/>
              </a:lnSpc>
              <a:buFont typeface="Arial" pitchFamily="34" charset="0"/>
              <a:buChar char="•"/>
            </a:pPr>
            <a:r>
              <a:rPr lang="en-GB" altLang="en-US" b="0" dirty="0" smtClean="0"/>
              <a:t>Wanting VBAC on MLU or at home</a:t>
            </a:r>
          </a:p>
          <a:p>
            <a:pPr eaLnBrk="1" hangingPunct="1">
              <a:lnSpc>
                <a:spcPct val="80000"/>
              </a:lnSpc>
              <a:buFont typeface="Arial" pitchFamily="34" charset="0"/>
              <a:buChar char="•"/>
            </a:pPr>
            <a:r>
              <a:rPr lang="en-GB" altLang="en-US" b="0" dirty="0" smtClean="0"/>
              <a:t>Declining IOL at 41+5</a:t>
            </a:r>
          </a:p>
          <a:p>
            <a:pPr eaLnBrk="1" hangingPunct="1">
              <a:lnSpc>
                <a:spcPct val="80000"/>
              </a:lnSpc>
              <a:buFont typeface="Arial" pitchFamily="34" charset="0"/>
              <a:buChar char="•"/>
            </a:pPr>
            <a:r>
              <a:rPr lang="en-GB" altLang="en-US" b="0" dirty="0" smtClean="0"/>
              <a:t>BMI ≥35 at booking</a:t>
            </a:r>
          </a:p>
          <a:p>
            <a:pPr eaLnBrk="1" hangingPunct="1">
              <a:lnSpc>
                <a:spcPct val="80000"/>
              </a:lnSpc>
              <a:buFont typeface="Arial" pitchFamily="34" charset="0"/>
              <a:buChar char="•"/>
            </a:pPr>
            <a:r>
              <a:rPr lang="en-GB" altLang="en-US" b="0" dirty="0" smtClean="0"/>
              <a:t>Chronic medical condition such as: epilepsy, MS, Crohn's disease, Ehlers-Danlos, thrombocytopenia, cardiac arrhythmia, asthma, rheumatoid conditions, thyroid problems</a:t>
            </a:r>
          </a:p>
          <a:p>
            <a:pPr eaLnBrk="1" hangingPunct="1">
              <a:lnSpc>
                <a:spcPct val="80000"/>
              </a:lnSpc>
              <a:buFont typeface="Arial" pitchFamily="34" charset="0"/>
              <a:buChar char="•"/>
            </a:pPr>
            <a:r>
              <a:rPr lang="en-GB" altLang="en-US" b="0" dirty="0" smtClean="0"/>
              <a:t>Mental health problems</a:t>
            </a:r>
          </a:p>
          <a:p>
            <a:pPr eaLnBrk="1" hangingPunct="1">
              <a:lnSpc>
                <a:spcPct val="80000"/>
              </a:lnSpc>
              <a:buFont typeface="Arial" pitchFamily="34" charset="0"/>
              <a:buChar char="•"/>
            </a:pPr>
            <a:r>
              <a:rPr lang="en-GB" altLang="en-US" b="0" dirty="0" smtClean="0"/>
              <a:t>Previous or current obstetric condition such as: retained placenta/MROP,  PPH requiring blood transfusion, fibroids</a:t>
            </a:r>
          </a:p>
          <a:p>
            <a:pPr>
              <a:buFont typeface="Arial" pitchFamily="34" charset="0"/>
              <a:buChar char="•"/>
            </a:pPr>
            <a:endParaRPr lang="en-GB" dirty="0"/>
          </a:p>
        </p:txBody>
      </p:sp>
      <p:sp>
        <p:nvSpPr>
          <p:cNvPr id="5" name="Slide Number Placeholder 4"/>
          <p:cNvSpPr>
            <a:spLocks noGrp="1"/>
          </p:cNvSpPr>
          <p:nvPr>
            <p:ph type="sldNum" sz="quarter" idx="17"/>
          </p:nvPr>
        </p:nvSpPr>
        <p:spPr/>
        <p:txBody>
          <a:bodyPr/>
          <a:lstStyle/>
          <a:p>
            <a:pPr>
              <a:defRPr/>
            </a:pPr>
            <a:r>
              <a:rPr lang="en-US" dirty="0" smtClean="0"/>
              <a:t>Page </a:t>
            </a:r>
            <a:fld id="{57F67691-060A-4FEA-A149-54291B6D96F4}" type="slidenum">
              <a:rPr lang="en-US" smtClean="0"/>
              <a:pPr>
                <a:defRPr/>
              </a:pPr>
              <a:t>21</a:t>
            </a:fld>
            <a:endParaRPr lang="en-US" dirty="0"/>
          </a:p>
        </p:txBody>
      </p:sp>
      <p:pic>
        <p:nvPicPr>
          <p:cNvPr id="6" name="Content Placeholder 2" descr="Bump.jpeg"/>
          <p:cNvPicPr>
            <a:picLocks noGrp="1" noChangeAspect="1" noChangeArrowheads="1"/>
          </p:cNvPicPr>
          <p:nvPr>
            <p:ph sz="quarter" idx="14"/>
          </p:nvPr>
        </p:nvPicPr>
        <p:blipFill>
          <a:blip r:embed="rId2" cstate="print"/>
          <a:srcRect/>
          <a:stretch>
            <a:fillRect/>
          </a:stretch>
        </p:blipFill>
        <p:spPr bwMode="auto">
          <a:xfrm>
            <a:off x="5132268" y="1484313"/>
            <a:ext cx="3246676" cy="4681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range of ‘outwith guidelines’ conditions on the MLU</a:t>
            </a:r>
            <a:endParaRPr lang="en-GB" dirty="0"/>
          </a:p>
        </p:txBody>
      </p:sp>
      <p:sp>
        <p:nvSpPr>
          <p:cNvPr id="3" name="Content Placeholder 2"/>
          <p:cNvSpPr>
            <a:spLocks noGrp="1"/>
          </p:cNvSpPr>
          <p:nvPr>
            <p:ph sz="quarter" idx="13"/>
          </p:nvPr>
        </p:nvSpPr>
        <p:spPr/>
        <p:txBody>
          <a:bodyPr/>
          <a:lstStyle/>
          <a:p>
            <a:r>
              <a:rPr lang="en-GB" dirty="0" smtClean="0"/>
              <a:t>‘Atypical’ cases:</a:t>
            </a:r>
          </a:p>
          <a:p>
            <a:pPr eaLnBrk="1" hangingPunct="1">
              <a:buFont typeface="Arial" pitchFamily="34" charset="0"/>
              <a:buChar char="•"/>
            </a:pPr>
            <a:r>
              <a:rPr lang="en-GB" altLang="en-US" b="0" dirty="0" smtClean="0"/>
              <a:t>DCDA twins</a:t>
            </a:r>
          </a:p>
          <a:p>
            <a:pPr eaLnBrk="1" hangingPunct="1">
              <a:buFont typeface="Arial" pitchFamily="34" charset="0"/>
              <a:buChar char="•"/>
            </a:pPr>
            <a:r>
              <a:rPr lang="en-GB" altLang="en-US" b="0" dirty="0" smtClean="0"/>
              <a:t>Breech presentation</a:t>
            </a:r>
          </a:p>
          <a:p>
            <a:pPr eaLnBrk="1" hangingPunct="1">
              <a:buFont typeface="Arial" pitchFamily="34" charset="0"/>
              <a:buChar char="•"/>
            </a:pPr>
            <a:r>
              <a:rPr lang="en-GB" altLang="en-US" b="0" dirty="0" smtClean="0"/>
              <a:t>Benign brain tumour and blood clot on the brain</a:t>
            </a:r>
          </a:p>
          <a:p>
            <a:pPr eaLnBrk="1" hangingPunct="1">
              <a:buFont typeface="Arial" pitchFamily="34" charset="0"/>
              <a:buChar char="•"/>
            </a:pPr>
            <a:r>
              <a:rPr lang="en-GB" altLang="en-US" b="0" dirty="0" smtClean="0"/>
              <a:t>Aortic valve stenosis</a:t>
            </a:r>
          </a:p>
          <a:p>
            <a:pPr eaLnBrk="1" hangingPunct="1">
              <a:buFont typeface="Arial" pitchFamily="34" charset="0"/>
              <a:buChar char="•"/>
            </a:pPr>
            <a:r>
              <a:rPr lang="en-GB" altLang="en-US" b="0" dirty="0" smtClean="0"/>
              <a:t>IUGR (and h/o preterm birth) wanting homebirth</a:t>
            </a:r>
          </a:p>
          <a:p>
            <a:endParaRPr lang="en-GB" dirty="0"/>
          </a:p>
        </p:txBody>
      </p:sp>
      <p:sp>
        <p:nvSpPr>
          <p:cNvPr id="5" name="Slide Number Placeholder 4"/>
          <p:cNvSpPr>
            <a:spLocks noGrp="1"/>
          </p:cNvSpPr>
          <p:nvPr>
            <p:ph type="sldNum" sz="quarter" idx="17"/>
          </p:nvPr>
        </p:nvSpPr>
        <p:spPr/>
        <p:txBody>
          <a:bodyPr/>
          <a:lstStyle/>
          <a:p>
            <a:pPr>
              <a:defRPr/>
            </a:pPr>
            <a:r>
              <a:rPr lang="en-US" dirty="0" smtClean="0"/>
              <a:t>Page </a:t>
            </a:r>
            <a:fld id="{57F67691-060A-4FEA-A149-54291B6D96F4}" type="slidenum">
              <a:rPr lang="en-US" smtClean="0"/>
              <a:pPr>
                <a:defRPr/>
              </a:pPr>
              <a:t>22</a:t>
            </a:fld>
            <a:endParaRPr lang="en-US" dirty="0"/>
          </a:p>
        </p:txBody>
      </p:sp>
      <p:pic>
        <p:nvPicPr>
          <p:cNvPr id="6" name="Content Placeholder 2" descr="Bump.jpeg"/>
          <p:cNvPicPr>
            <a:picLocks noGrp="1" noChangeAspect="1" noChangeArrowheads="1"/>
          </p:cNvPicPr>
          <p:nvPr>
            <p:ph sz="quarter" idx="14"/>
          </p:nvPr>
        </p:nvPicPr>
        <p:blipFill>
          <a:blip r:embed="rId2" cstate="print"/>
          <a:srcRect/>
          <a:stretch>
            <a:fillRect/>
          </a:stretch>
        </p:blipFill>
        <p:spPr bwMode="auto">
          <a:xfrm>
            <a:off x="5132268" y="1484313"/>
            <a:ext cx="3246676" cy="4681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altLang="en-US" sz="2400" b="0" dirty="0" smtClean="0"/>
              <a:t>The plan is a plan and not a contract!</a:t>
            </a:r>
          </a:p>
          <a:p>
            <a:endParaRPr lang="en-GB" altLang="en-US" sz="2400" b="0" dirty="0" smtClean="0"/>
          </a:p>
          <a:p>
            <a:r>
              <a:rPr lang="en-GB" altLang="en-US" sz="2400" b="0" dirty="0" smtClean="0"/>
              <a:t>If circumstances change and new risk factors/concerns are identified at any stage, the plan will need to be revisited and any recommended modifications should be discussed, agreed and documented by the clinician</a:t>
            </a:r>
          </a:p>
          <a:p>
            <a:endParaRPr lang="en-GB" dirty="0"/>
          </a:p>
        </p:txBody>
      </p:sp>
      <p:sp>
        <p:nvSpPr>
          <p:cNvPr id="3" name="Title 2"/>
          <p:cNvSpPr>
            <a:spLocks noGrp="1"/>
          </p:cNvSpPr>
          <p:nvPr>
            <p:ph type="title"/>
          </p:nvPr>
        </p:nvSpPr>
        <p:spPr/>
        <p:txBody>
          <a:bodyPr/>
          <a:lstStyle/>
          <a:p>
            <a:r>
              <a:rPr lang="en-GB" dirty="0" smtClean="0"/>
              <a:t>The ‘caveat’ for every labour and birth care plan</a:t>
            </a:r>
            <a:endParaRPr lang="en-GB" dirty="0"/>
          </a:p>
        </p:txBody>
      </p:sp>
      <p:sp>
        <p:nvSpPr>
          <p:cNvPr id="4" name="Slide Number Placeholder 3"/>
          <p:cNvSpPr>
            <a:spLocks noGrp="1"/>
          </p:cNvSpPr>
          <p:nvPr>
            <p:ph type="sldNum" sz="quarter" idx="12"/>
          </p:nvPr>
        </p:nvSpPr>
        <p:spPr/>
        <p:txBody>
          <a:bodyPr/>
          <a:lstStyle/>
          <a:p>
            <a:pPr>
              <a:defRPr/>
            </a:pPr>
            <a:r>
              <a:rPr lang="en-US" dirty="0" smtClean="0"/>
              <a:t>Page </a:t>
            </a:r>
            <a:fld id="{77A0663A-B56A-4B35-808E-27CC07890C94}"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GB" altLang="en-US" dirty="0" smtClean="0"/>
              <a:t>Legal aspects</a:t>
            </a:r>
          </a:p>
        </p:txBody>
      </p:sp>
      <p:sp>
        <p:nvSpPr>
          <p:cNvPr id="45059" name="Rectangle 3"/>
          <p:cNvSpPr>
            <a:spLocks noGrp="1" noChangeArrowheads="1"/>
          </p:cNvSpPr>
          <p:nvPr>
            <p:ph type="body" idx="1"/>
          </p:nvPr>
        </p:nvSpPr>
        <p:spPr>
          <a:xfrm>
            <a:off x="457200" y="1285860"/>
            <a:ext cx="8229600" cy="5114940"/>
          </a:xfrm>
        </p:spPr>
        <p:txBody>
          <a:bodyPr/>
          <a:lstStyle/>
          <a:p>
            <a:pPr eaLnBrk="1" hangingPunct="1">
              <a:lnSpc>
                <a:spcPct val="90000"/>
              </a:lnSpc>
            </a:pPr>
            <a:r>
              <a:rPr lang="en-GB" altLang="en-US" sz="2400" dirty="0" smtClean="0">
                <a:hlinkClick r:id="rId2"/>
              </a:rPr>
              <a:t>http://www.birthrights.org.uk/</a:t>
            </a:r>
            <a:endParaRPr lang="en-GB" altLang="en-US" sz="2400" dirty="0" smtClean="0"/>
          </a:p>
          <a:p>
            <a:pPr eaLnBrk="1" hangingPunct="1">
              <a:lnSpc>
                <a:spcPct val="90000"/>
              </a:lnSpc>
            </a:pPr>
            <a:endParaRPr lang="en-GB" altLang="en-US" sz="2400" dirty="0" smtClean="0"/>
          </a:p>
          <a:p>
            <a:pPr eaLnBrk="1" hangingPunct="1">
              <a:lnSpc>
                <a:spcPct val="90000"/>
              </a:lnSpc>
              <a:buFont typeface="Arial" pitchFamily="34" charset="0"/>
              <a:buChar char="•"/>
            </a:pPr>
            <a:r>
              <a:rPr lang="en-GB" altLang="en-US" sz="2400" b="0" dirty="0" smtClean="0"/>
              <a:t>Human rights law gives pregnant women the right to receive maternity care; to make their own choices about their care; and to be given standards of care that respect their dignity as human beings</a:t>
            </a:r>
          </a:p>
          <a:p>
            <a:pPr eaLnBrk="1" hangingPunct="1">
              <a:lnSpc>
                <a:spcPct val="90000"/>
              </a:lnSpc>
            </a:pPr>
            <a:endParaRPr lang="en-GB" altLang="en-US" sz="2400" dirty="0" smtClean="0"/>
          </a:p>
          <a:p>
            <a:pPr eaLnBrk="1" hangingPunct="1">
              <a:lnSpc>
                <a:spcPct val="90000"/>
              </a:lnSpc>
              <a:buFont typeface="Arial" pitchFamily="34" charset="0"/>
              <a:buChar char="•"/>
            </a:pPr>
            <a:r>
              <a:rPr lang="en-GB" altLang="en-US" sz="2400" b="0" dirty="0" smtClean="0"/>
              <a:t>Women are free to make choices against medical advice and cannot be forced to accept treatment which is said to be in the unborn child’s interest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p:txBody>
          <a:bodyPr/>
          <a:lstStyle/>
          <a:p>
            <a:r>
              <a:rPr dirty="0" smtClean="0">
                <a:ea typeface="Geneva"/>
              </a:rPr>
              <a:t>Further research</a:t>
            </a:r>
          </a:p>
        </p:txBody>
      </p:sp>
      <p:sp>
        <p:nvSpPr>
          <p:cNvPr id="92163" name="Rectangle 3"/>
          <p:cNvSpPr>
            <a:spLocks noGrp="1"/>
          </p:cNvSpPr>
          <p:nvPr>
            <p:ph type="body" idx="1"/>
          </p:nvPr>
        </p:nvSpPr>
        <p:spPr/>
        <p:txBody>
          <a:bodyPr/>
          <a:lstStyle/>
          <a:p>
            <a:pPr eaLnBrk="1" hangingPunct="1">
              <a:lnSpc>
                <a:spcPct val="120000"/>
              </a:lnSpc>
            </a:pPr>
            <a:r>
              <a:rPr lang="en-GB" sz="2400" dirty="0" smtClean="0">
                <a:ea typeface="Geneva"/>
              </a:rPr>
              <a:t>Further research is indicated regarding the potential impact of shared decision making around place of labour and birth on the normal birth rate and reduction of obstetric interventions for women with known risk factors.</a:t>
            </a:r>
          </a:p>
          <a:p>
            <a:endParaRPr lang="en-GB" dirty="0" smtClean="0">
              <a:ea typeface="Genev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p:nvPr>
        </p:nvSpPr>
        <p:spPr/>
        <p:txBody>
          <a:bodyPr/>
          <a:lstStyle/>
          <a:p>
            <a:r>
              <a:rPr dirty="0" smtClean="0">
                <a:ea typeface="Geneva"/>
              </a:rPr>
              <a:t>Questions</a:t>
            </a:r>
          </a:p>
        </p:txBody>
      </p:sp>
      <p:sp>
        <p:nvSpPr>
          <p:cNvPr id="88067" name="Rectangle 3"/>
          <p:cNvSpPr>
            <a:spLocks noGrp="1"/>
          </p:cNvSpPr>
          <p:nvPr>
            <p:ph type="body" idx="1"/>
          </p:nvPr>
        </p:nvSpPr>
        <p:spPr/>
        <p:txBody>
          <a:bodyPr/>
          <a:lstStyle/>
          <a:p>
            <a:pPr>
              <a:buFont typeface="Arial" charset="0"/>
              <a:buChar char="•"/>
            </a:pPr>
            <a:r>
              <a:rPr lang="en-GB" dirty="0" smtClean="0">
                <a:ea typeface="Geneva"/>
              </a:rPr>
              <a:t>How can we replicate this model of care planning in units where there is no consultant midwife?</a:t>
            </a:r>
          </a:p>
          <a:p>
            <a:pPr>
              <a:buFont typeface="Arial" charset="0"/>
              <a:buChar char="•"/>
            </a:pPr>
            <a:r>
              <a:rPr lang="en-GB" dirty="0" smtClean="0">
                <a:ea typeface="Geneva"/>
              </a:rPr>
              <a:t>How can we extend an individualised care planning service to all women regardless of ethnicity, socio-economic background, education, age and the presence of risk factors?</a:t>
            </a:r>
          </a:p>
          <a:p>
            <a:pPr>
              <a:buFont typeface="Arial" charset="0"/>
              <a:buChar char="•"/>
            </a:pPr>
            <a:r>
              <a:rPr lang="en-GB" dirty="0" smtClean="0">
                <a:ea typeface="Geneva"/>
              </a:rPr>
              <a:t>How can we support clinicians to support women to make informed and individual care choices that best meet their own unique needs?</a:t>
            </a:r>
          </a:p>
          <a:p>
            <a:pPr>
              <a:buFont typeface="Arial" charset="0"/>
              <a:buChar char="•"/>
            </a:pPr>
            <a:r>
              <a:rPr lang="en-GB" dirty="0" smtClean="0">
                <a:ea typeface="Geneva"/>
              </a:rPr>
              <a:t>How can we overcome a ‘guideline culture’ that views guidelines as policies?</a:t>
            </a:r>
          </a:p>
          <a:p>
            <a:pPr>
              <a:buFont typeface="Arial" charset="0"/>
              <a:buChar char="•"/>
            </a:pPr>
            <a:r>
              <a:rPr lang="en-GB" dirty="0" smtClean="0">
                <a:ea typeface="Geneva"/>
              </a:rPr>
              <a:t>How can we promote a more mature understanding of risk?</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p:nvPr>
        </p:nvSpPr>
        <p:spPr/>
        <p:txBody>
          <a:bodyPr/>
          <a:lstStyle/>
          <a:p>
            <a:r>
              <a:rPr dirty="0" smtClean="0">
                <a:ea typeface="Geneva"/>
              </a:rPr>
              <a:t>One final thought…</a:t>
            </a:r>
          </a:p>
        </p:txBody>
      </p:sp>
      <p:sp>
        <p:nvSpPr>
          <p:cNvPr id="91139" name="Rectangle 3"/>
          <p:cNvSpPr>
            <a:spLocks noGrp="1"/>
          </p:cNvSpPr>
          <p:nvPr>
            <p:ph type="body" idx="1"/>
          </p:nvPr>
        </p:nvSpPr>
        <p:spPr>
          <a:xfrm>
            <a:off x="371475" y="1484313"/>
            <a:ext cx="4992688" cy="4681537"/>
          </a:xfrm>
        </p:spPr>
        <p:txBody>
          <a:bodyPr/>
          <a:lstStyle/>
          <a:p>
            <a:r>
              <a:rPr lang="en-GB" altLang="zh-CN" dirty="0" smtClean="0">
                <a:ea typeface="Geneva"/>
              </a:rPr>
              <a:t>In the novel </a:t>
            </a:r>
            <a:r>
              <a:rPr lang="en-GB" altLang="zh-CN" i="1" dirty="0" smtClean="0">
                <a:ea typeface="Geneva"/>
              </a:rPr>
              <a:t>The unlikely pilgrimage of Harold Fry</a:t>
            </a:r>
            <a:r>
              <a:rPr lang="en-GB" altLang="zh-CN" dirty="0" smtClean="0">
                <a:ea typeface="Geneva"/>
              </a:rPr>
              <a:t>, the eponymous Mr Fry comes to the realisation that:</a:t>
            </a:r>
          </a:p>
          <a:p>
            <a:endParaRPr lang="en-GB" altLang="zh-CN" dirty="0" smtClean="0">
              <a:ea typeface="Geneva"/>
            </a:endParaRPr>
          </a:p>
          <a:p>
            <a:r>
              <a:rPr lang="en-GB" altLang="zh-CN" dirty="0" smtClean="0">
                <a:ea typeface="Geneva"/>
              </a:rPr>
              <a:t>‘…</a:t>
            </a:r>
            <a:r>
              <a:rPr lang="en-GB" altLang="zh-CN" i="1" dirty="0" smtClean="0">
                <a:ea typeface="Geneva"/>
              </a:rPr>
              <a:t>everyone was the same, and also unique; and that this was the dilemma of being human</a:t>
            </a:r>
            <a:r>
              <a:rPr lang="en-GB" altLang="zh-CN" dirty="0" smtClean="0">
                <a:ea typeface="Geneva"/>
              </a:rPr>
              <a:t>’ (Joyce 2012:181). </a:t>
            </a:r>
          </a:p>
          <a:p>
            <a:endParaRPr lang="en-GB" altLang="zh-CN" dirty="0" smtClean="0">
              <a:ea typeface="Geneva"/>
            </a:endParaRPr>
          </a:p>
          <a:p>
            <a:r>
              <a:rPr lang="en-GB" altLang="zh-CN" dirty="0" smtClean="0">
                <a:ea typeface="Geneva"/>
              </a:rPr>
              <a:t>This, in a nutshell, is what we as clinicians have similarly to understand if we are to have any chance at all of fulfilling women’s and policy makers’ aspirations for everyone to be able to exercise truly informed and individual care choices. </a:t>
            </a:r>
            <a:endParaRPr lang="en-GB" dirty="0" smtClean="0">
              <a:ea typeface="Geneva"/>
            </a:endParaRPr>
          </a:p>
        </p:txBody>
      </p:sp>
      <p:pic>
        <p:nvPicPr>
          <p:cNvPr id="6" name="Content Placeholder 5" descr="Leanne_baby_entrant_Howes_Kent_BPIAB.jpg"/>
          <p:cNvPicPr>
            <a:picLocks noChangeAspect="1" noChangeArrowheads="1"/>
          </p:cNvPicPr>
          <p:nvPr/>
        </p:nvPicPr>
        <p:blipFill>
          <a:blip r:embed="rId2" cstate="print"/>
          <a:srcRect/>
          <a:stretch>
            <a:fillRect/>
          </a:stretch>
        </p:blipFill>
        <p:spPr bwMode="auto">
          <a:xfrm>
            <a:off x="5767388" y="1474788"/>
            <a:ext cx="3059112" cy="3475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p:cNvSpPr>
          <p:nvPr>
            <p:ph type="title"/>
          </p:nvPr>
        </p:nvSpPr>
        <p:spPr/>
        <p:txBody>
          <a:bodyPr/>
          <a:lstStyle/>
          <a:p>
            <a:r>
              <a:rPr dirty="0" smtClean="0">
                <a:ea typeface="Geneva"/>
              </a:rPr>
              <a:t>References</a:t>
            </a:r>
          </a:p>
        </p:txBody>
      </p:sp>
      <p:sp>
        <p:nvSpPr>
          <p:cNvPr id="69634" name="Rectangle 3"/>
          <p:cNvSpPr>
            <a:spLocks noGrp="1"/>
          </p:cNvSpPr>
          <p:nvPr>
            <p:ph type="body" idx="1"/>
          </p:nvPr>
        </p:nvSpPr>
        <p:spPr>
          <a:xfrm>
            <a:off x="371475" y="1484313"/>
            <a:ext cx="8413296" cy="4681537"/>
          </a:xfrm>
        </p:spPr>
        <p:txBody>
          <a:bodyPr/>
          <a:lstStyle/>
          <a:p>
            <a:pPr>
              <a:lnSpc>
                <a:spcPct val="90000"/>
              </a:lnSpc>
              <a:buFont typeface="Arial" charset="0"/>
              <a:buChar char="•"/>
            </a:pPr>
            <a:r>
              <a:rPr lang="en-GB" sz="1400" b="0" dirty="0" smtClean="0">
                <a:ea typeface="Geneva"/>
              </a:rPr>
              <a:t>Department of Health [DH], 1993. Changing childbirth: report of the expert maternity group. London: HMSO.</a:t>
            </a:r>
          </a:p>
          <a:p>
            <a:pPr>
              <a:lnSpc>
                <a:spcPct val="90000"/>
              </a:lnSpc>
              <a:buFont typeface="Arial" charset="0"/>
              <a:buChar char="•"/>
            </a:pPr>
            <a:r>
              <a:rPr lang="en-GB" sz="1400" b="0" dirty="0" smtClean="0">
                <a:ea typeface="Geneva"/>
              </a:rPr>
              <a:t>Department of Health (2004) National Service Framework for Children, Young People and Maternity Services Department of Health, London.</a:t>
            </a:r>
          </a:p>
          <a:p>
            <a:pPr>
              <a:lnSpc>
                <a:spcPct val="90000"/>
              </a:lnSpc>
            </a:pPr>
            <a:r>
              <a:rPr lang="en-GB" sz="1400" b="0" dirty="0" smtClean="0">
                <a:ea typeface="Geneva"/>
              </a:rPr>
              <a:t>	Department of Health [DH], 2007. Maternity matters: choice, access and continuity of care in a safe service. London: The Stationery Office.</a:t>
            </a:r>
          </a:p>
          <a:p>
            <a:pPr>
              <a:lnSpc>
                <a:spcPct val="90000"/>
              </a:lnSpc>
            </a:pPr>
            <a:r>
              <a:rPr lang="en-GB" sz="1400" b="0" dirty="0" smtClean="0">
                <a:ea typeface="Geneva"/>
              </a:rPr>
              <a:t>	Department of Health. Equity and Excellence: Liberating the NHS </a:t>
            </a:r>
            <a:r>
              <a:rPr lang="en-GB" sz="1400" b="0" dirty="0" smtClean="0">
                <a:ea typeface="Geneva"/>
                <a:hlinkClick r:id="rId2"/>
              </a:rPr>
              <a:t>https://www.gov.uk/government/uploads/system/uploads/attachment_data/file/213823/dh_117794.pdf</a:t>
            </a:r>
            <a:r>
              <a:rPr lang="en-GB" sz="1400" b="0" dirty="0" smtClean="0">
                <a:ea typeface="Geneva"/>
              </a:rPr>
              <a:t> </a:t>
            </a:r>
          </a:p>
          <a:p>
            <a:pPr>
              <a:lnSpc>
                <a:spcPct val="90000"/>
              </a:lnSpc>
            </a:pPr>
            <a:r>
              <a:rPr lang="en-GB" sz="1400" b="0" dirty="0" smtClean="0">
                <a:ea typeface="Geneva"/>
              </a:rPr>
              <a:t>	Joyce R (2012). The unlikely pilgrimage of Harold Fry. London: Doubleday: 181</a:t>
            </a:r>
          </a:p>
          <a:p>
            <a:pPr>
              <a:lnSpc>
                <a:spcPct val="90000"/>
              </a:lnSpc>
            </a:pPr>
            <a:r>
              <a:rPr lang="en-GB" sz="1400" b="0" dirty="0">
                <a:ea typeface="Geneva"/>
              </a:rPr>
              <a:t>	</a:t>
            </a:r>
            <a:r>
              <a:rPr lang="en-GB" sz="1400" b="0" dirty="0" smtClean="0">
                <a:ea typeface="Geneva"/>
              </a:rPr>
              <a:t>National Maternity Review (2016) Better Births. Improving outcomes of maternity services in England. </a:t>
            </a:r>
            <a:r>
              <a:rPr lang="en-GB" sz="1400" b="0" dirty="0" smtClean="0">
                <a:ea typeface="Geneva"/>
                <a:hlinkClick r:id="rId3"/>
              </a:rPr>
              <a:t>www.england.nhs.uk/futurenhs/mat-review</a:t>
            </a:r>
            <a:r>
              <a:rPr lang="en-GB" sz="1400" b="0" dirty="0" smtClean="0">
                <a:ea typeface="Geneva"/>
              </a:rPr>
              <a:t> </a:t>
            </a:r>
          </a:p>
          <a:p>
            <a:pPr>
              <a:lnSpc>
                <a:spcPct val="90000"/>
              </a:lnSpc>
            </a:pPr>
            <a:r>
              <a:rPr lang="en-GB" sz="1400" b="0" dirty="0" smtClean="0">
                <a:ea typeface="Geneva"/>
              </a:rPr>
              <a:t>	NICE 2012 https://www.nice.org.uk/guidance/CG138/chapter/Quality-statements</a:t>
            </a:r>
          </a:p>
          <a:p>
            <a:pPr>
              <a:lnSpc>
                <a:spcPct val="90000"/>
              </a:lnSpc>
            </a:pPr>
            <a:r>
              <a:rPr lang="en-GB" sz="1400" b="0" dirty="0" smtClean="0">
                <a:ea typeface="Geneva"/>
              </a:rPr>
              <a:t>	Nursing and Midwifery Council (NMC) (2006). Standards for the preparation and practice of supervisors of midwives. London: NMC. </a:t>
            </a:r>
            <a:r>
              <a:rPr lang="en-GB" sz="1400" b="0" dirty="0" smtClean="0">
                <a:ea typeface="Geneva"/>
                <a:hlinkClick r:id="rId4"/>
              </a:rPr>
              <a:t>http://www.nmc-uk.org/Documents/NMC-Publications/NMC-Standards-for-preparation-and-practice-of-supervisors-of-midwives.pdf</a:t>
            </a:r>
            <a:r>
              <a:rPr lang="en-GB" sz="1400" b="0" dirty="0" smtClean="0">
                <a:ea typeface="Geneva"/>
              </a:rPr>
              <a:t> </a:t>
            </a:r>
          </a:p>
          <a:p>
            <a:pPr>
              <a:lnSpc>
                <a:spcPct val="90000"/>
              </a:lnSpc>
            </a:pPr>
            <a:r>
              <a:rPr lang="en-US" sz="1400" dirty="0" smtClean="0">
                <a:ea typeface="Geneva"/>
              </a:rPr>
              <a:t>	</a:t>
            </a:r>
            <a:r>
              <a:rPr lang="en-US" sz="1400" b="0" dirty="0" smtClean="0">
                <a:ea typeface="Geneva"/>
              </a:rPr>
              <a:t>Ritchie, J. &amp; Spencer, L. (1994) Qualitative data analysis for applied policy research. In </a:t>
            </a:r>
            <a:r>
              <a:rPr lang="en-US" sz="1400" b="0" i="1" dirty="0" smtClean="0">
                <a:ea typeface="Geneva"/>
              </a:rPr>
              <a:t>Analyzing qualitative data </a:t>
            </a:r>
            <a:r>
              <a:rPr lang="en-US" sz="1400" b="0" dirty="0" smtClean="0">
                <a:ea typeface="Geneva"/>
              </a:rPr>
              <a:t>(Bryman, A. and Burgess, R. G. eds.) Routledge, London, pp. 173-194.</a:t>
            </a:r>
            <a:endParaRPr lang="en-GB" sz="1400" b="0" dirty="0" smtClean="0">
              <a:ea typeface="Geneva"/>
            </a:endParaRPr>
          </a:p>
          <a:p>
            <a:pPr>
              <a:lnSpc>
                <a:spcPct val="90000"/>
              </a:lnSpc>
            </a:pPr>
            <a:endParaRPr lang="en-GB" sz="1400" b="0" dirty="0" smtClean="0">
              <a:ea typeface="Genev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Grp="1"/>
          </p:cNvSpPr>
          <p:nvPr>
            <p:ph type="title"/>
          </p:nvPr>
        </p:nvSpPr>
        <p:spPr/>
        <p:txBody>
          <a:bodyPr/>
          <a:lstStyle/>
          <a:p>
            <a:r>
              <a:rPr dirty="0" smtClean="0">
                <a:ea typeface="Geneva"/>
              </a:rPr>
              <a:t>Introduction: individualised care</a:t>
            </a:r>
          </a:p>
        </p:txBody>
      </p:sp>
      <p:sp>
        <p:nvSpPr>
          <p:cNvPr id="44034" name="Rectangle 3"/>
          <p:cNvSpPr>
            <a:spLocks noGrp="1"/>
          </p:cNvSpPr>
          <p:nvPr>
            <p:ph type="body" idx="4294967295"/>
          </p:nvPr>
        </p:nvSpPr>
        <p:spPr>
          <a:xfrm>
            <a:off x="0" y="1484313"/>
            <a:ext cx="6072188" cy="4681537"/>
          </a:xfrm>
        </p:spPr>
        <p:txBody>
          <a:bodyPr/>
          <a:lstStyle/>
          <a:p>
            <a:r>
              <a:rPr lang="en-GB" dirty="0" smtClean="0">
                <a:ea typeface="Geneva"/>
              </a:rPr>
              <a:t>	In 2012 NICE published: </a:t>
            </a:r>
            <a:r>
              <a:rPr lang="en-GB" i="1" dirty="0" smtClean="0"/>
              <a:t>Patient experience in adult NHS services: improving the experience of care for people using adult NHS services</a:t>
            </a:r>
            <a:r>
              <a:rPr lang="en-GB" b="0" i="1" dirty="0" smtClean="0"/>
              <a:t> </a:t>
            </a:r>
            <a:r>
              <a:rPr lang="en-GB" b="0" dirty="0" smtClean="0"/>
              <a:t>with 14 quality statements including: </a:t>
            </a:r>
          </a:p>
          <a:p>
            <a:pPr>
              <a:buFont typeface="Arial" pitchFamily="34" charset="0"/>
              <a:buChar char="•"/>
            </a:pPr>
            <a:r>
              <a:rPr lang="en-GB" b="0" i="1" dirty="0" smtClean="0"/>
              <a:t>Patients have opportunities to discuss their health beliefs, concerns and preferences to inform their individualised care.</a:t>
            </a:r>
            <a:endParaRPr lang="en-GB" i="1" dirty="0" smtClean="0"/>
          </a:p>
          <a:p>
            <a:pPr>
              <a:buFont typeface="Arial" pitchFamily="34" charset="0"/>
              <a:buChar char="•"/>
            </a:pPr>
            <a:r>
              <a:rPr lang="en-GB" b="0" i="1" dirty="0" smtClean="0"/>
              <a:t>Patients are supported by healthcare professionals to understand relevant treatment options, including benefits, risks and potential consequences</a:t>
            </a:r>
            <a:r>
              <a:rPr lang="en-GB" b="0" dirty="0" smtClean="0"/>
              <a:t>.</a:t>
            </a:r>
          </a:p>
          <a:p>
            <a:pPr>
              <a:buFont typeface="Arial" pitchFamily="34" charset="0"/>
              <a:buChar char="•"/>
            </a:pPr>
            <a:r>
              <a:rPr lang="en-GB" b="0" i="1" dirty="0" smtClean="0"/>
              <a:t>Patients are actively involved in shared decision making and supported by healthcare professionals to make fully informed choices about investigations, treatment and care that reflect what is important to them</a:t>
            </a:r>
            <a:r>
              <a:rPr lang="en-GB" b="0" dirty="0" smtClean="0"/>
              <a:t>.</a:t>
            </a:r>
          </a:p>
          <a:p>
            <a:pPr>
              <a:buFont typeface="Arial" pitchFamily="34" charset="0"/>
              <a:buChar char="•"/>
            </a:pPr>
            <a:endParaRPr lang="en-GB" dirty="0" smtClean="0"/>
          </a:p>
          <a:p>
            <a:pPr>
              <a:buFont typeface="Arial" pitchFamily="34" charset="0"/>
              <a:buChar char="•"/>
            </a:pPr>
            <a:endParaRPr lang="en-GB" dirty="0" smtClean="0">
              <a:ea typeface="Geneva"/>
            </a:endParaRPr>
          </a:p>
          <a:p>
            <a:pPr>
              <a:buFont typeface="Arial" pitchFamily="34" charset="0"/>
              <a:buChar char="•"/>
            </a:pPr>
            <a:endParaRPr lang="en-GB" dirty="0" smtClean="0">
              <a:ea typeface="Geneva"/>
            </a:endParaRPr>
          </a:p>
          <a:p>
            <a:pPr>
              <a:buFont typeface="Arial" pitchFamily="34" charset="0"/>
              <a:buChar char="•"/>
            </a:pPr>
            <a:r>
              <a:rPr lang="en-GB" dirty="0" smtClean="0">
                <a:ea typeface="Geneva"/>
              </a:rPr>
              <a:t>	I</a:t>
            </a:r>
            <a:r>
              <a:rPr lang="en-US" dirty="0" smtClean="0">
                <a:ea typeface="Geneva"/>
              </a:rPr>
              <a:t>n 2013, the Francis Report stated:</a:t>
            </a:r>
            <a:r>
              <a:rPr lang="en-US" b="0" dirty="0" smtClean="0">
                <a:ea typeface="Geneva"/>
              </a:rPr>
              <a:t> </a:t>
            </a:r>
            <a:r>
              <a:rPr lang="en-GB" altLang="en-US" b="0" dirty="0" smtClean="0">
                <a:ea typeface="Geneva"/>
              </a:rPr>
              <a:t>“People must always come before numbers. Individual patients and their treatment are what really matters.</a:t>
            </a:r>
            <a:r>
              <a:rPr lang="en-US" altLang="en-US" b="0" dirty="0" smtClean="0">
                <a:ea typeface="Geneva"/>
              </a:rPr>
              <a:t>”</a:t>
            </a:r>
            <a:endParaRPr lang="en-GB" altLang="en-US" b="0" dirty="0" smtClean="0">
              <a:ea typeface="Geneva"/>
            </a:endParaRPr>
          </a:p>
          <a:p>
            <a:pPr>
              <a:buFont typeface="Arial" pitchFamily="34" charset="0"/>
              <a:buChar char="•"/>
            </a:pPr>
            <a:endParaRPr lang="en-GB" b="0" dirty="0" smtClean="0">
              <a:ea typeface="Geneva"/>
            </a:endParaRPr>
          </a:p>
        </p:txBody>
      </p:sp>
      <p:pic>
        <p:nvPicPr>
          <p:cNvPr id="3" name="Content Placeholder 2" descr="Bump.jpeg"/>
          <p:cNvPicPr>
            <a:picLocks noChangeAspect="1" noChangeArrowheads="1"/>
          </p:cNvPicPr>
          <p:nvPr/>
        </p:nvPicPr>
        <p:blipFill>
          <a:blip r:embed="rId3" cstate="print"/>
          <a:srcRect/>
          <a:stretch>
            <a:fillRect/>
          </a:stretch>
        </p:blipFill>
        <p:spPr bwMode="auto">
          <a:xfrm>
            <a:off x="6072198" y="1474788"/>
            <a:ext cx="2714644" cy="4694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5"/>
          <p:cNvSpPr>
            <a:spLocks noGrp="1"/>
          </p:cNvSpPr>
          <p:nvPr>
            <p:ph type="title"/>
          </p:nvPr>
        </p:nvSpPr>
        <p:spPr/>
        <p:txBody>
          <a:bodyPr/>
          <a:lstStyle/>
          <a:p>
            <a:pPr eaLnBrk="1" hangingPunct="1"/>
            <a:r>
              <a:rPr lang="en-US" dirty="0" smtClean="0">
                <a:ea typeface="Geneva"/>
              </a:rPr>
              <a:t>Thank you</a:t>
            </a:r>
          </a:p>
        </p:txBody>
      </p:sp>
      <p:sp>
        <p:nvSpPr>
          <p:cNvPr id="70658" name="Slide Number Placeholder 4"/>
          <p:cNvSpPr>
            <a:spLocks noGrp="1"/>
          </p:cNvSpPr>
          <p:nvPr>
            <p:ph type="sldNum" sz="quarter" idx="12"/>
          </p:nvPr>
        </p:nvSpPr>
        <p:spPr bwMode="auto">
          <a:noFill/>
          <a:ln>
            <a:miter lim="800000"/>
            <a:headEnd/>
            <a:tailEnd/>
          </a:ln>
        </p:spPr>
        <p:txBody>
          <a:bodyPr/>
          <a:lstStyle/>
          <a:p>
            <a:r>
              <a:rPr lang="en-US" dirty="0" smtClean="0">
                <a:ea typeface="Geneva"/>
                <a:cs typeface="Geneva"/>
              </a:rPr>
              <a:t>Page </a:t>
            </a:r>
            <a:fld id="{6C9A0679-E76D-4A9E-AC1C-6C1C60A8675F}" type="slidenum">
              <a:rPr lang="en-US" smtClean="0">
                <a:ea typeface="Geneva"/>
                <a:cs typeface="Geneva"/>
              </a:rPr>
              <a:pPr/>
              <a:t>29</a:t>
            </a:fld>
            <a:endParaRPr lang="en-US" dirty="0" smtClean="0">
              <a:ea typeface="Geneva"/>
              <a:cs typeface="Geneva"/>
            </a:endParaRPr>
          </a:p>
        </p:txBody>
      </p:sp>
      <p:sp>
        <p:nvSpPr>
          <p:cNvPr id="70659" name="Rectangle 7"/>
          <p:cNvSpPr>
            <a:spLocks noChangeArrowheads="1"/>
          </p:cNvSpPr>
          <p:nvPr/>
        </p:nvSpPr>
        <p:spPr bwMode="auto">
          <a:xfrm>
            <a:off x="395288" y="1341438"/>
            <a:ext cx="8424862" cy="3389312"/>
          </a:xfrm>
          <a:prstGeom prst="rect">
            <a:avLst/>
          </a:prstGeom>
          <a:noFill/>
          <a:ln w="9525">
            <a:noFill/>
            <a:miter lim="800000"/>
            <a:headEnd/>
            <a:tailEnd/>
          </a:ln>
        </p:spPr>
        <p:txBody>
          <a:bodyPr>
            <a:spAutoFit/>
          </a:bodyPr>
          <a:lstStyle/>
          <a:p>
            <a:pPr>
              <a:lnSpc>
                <a:spcPct val="150000"/>
              </a:lnSpc>
            </a:pPr>
            <a:r>
              <a:rPr lang="en-US" dirty="0">
                <a:cs typeface="Geneva"/>
              </a:rPr>
              <a:t>We are deeply grateful to the women and partners who participated in the study for giving their time and sharing their experiences.</a:t>
            </a:r>
          </a:p>
          <a:p>
            <a:endParaRPr lang="en-US" dirty="0">
              <a:cs typeface="Geneva"/>
            </a:endParaRPr>
          </a:p>
          <a:p>
            <a:endParaRPr lang="en-US" dirty="0">
              <a:cs typeface="Geneva"/>
            </a:endParaRPr>
          </a:p>
          <a:p>
            <a:endParaRPr lang="en-US" dirty="0">
              <a:cs typeface="Geneva"/>
            </a:endParaRPr>
          </a:p>
          <a:p>
            <a:r>
              <a:rPr lang="en-US" dirty="0">
                <a:cs typeface="Geneva"/>
              </a:rPr>
              <a:t>For further information please contact</a:t>
            </a:r>
            <a:endParaRPr lang="en-US" dirty="0">
              <a:solidFill>
                <a:srgbClr val="D81E05"/>
              </a:solidFill>
              <a:cs typeface="Geneva"/>
            </a:endParaRPr>
          </a:p>
          <a:p>
            <a:endParaRPr lang="en-US" dirty="0">
              <a:cs typeface="Geneva"/>
            </a:endParaRPr>
          </a:p>
          <a:p>
            <a:r>
              <a:rPr lang="en-US" dirty="0">
                <a:solidFill>
                  <a:srgbClr val="D81E05"/>
                </a:solidFill>
                <a:cs typeface="Geneva"/>
              </a:rPr>
              <a:t>julie.frohlich@gstt.nhs.uk</a:t>
            </a:r>
          </a:p>
          <a:p>
            <a:endParaRPr lang="en-US" dirty="0">
              <a:solidFill>
                <a:srgbClr val="D81E05"/>
              </a:solidFill>
              <a:cs typeface="Geneva"/>
            </a:endParaRPr>
          </a:p>
          <a:p>
            <a:r>
              <a:rPr lang="en-US" dirty="0">
                <a:solidFill>
                  <a:srgbClr val="D81E05"/>
                </a:solidFill>
              </a:rPr>
              <a:t>jennifer.hattan@nhs.net</a:t>
            </a:r>
            <a:endParaRPr lang="en-US" dirty="0">
              <a:cs typeface="Geneva"/>
            </a:endParaRPr>
          </a:p>
          <a:p>
            <a:endParaRPr lang="en-US" dirty="0">
              <a:cs typeface="Genev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Maternity Review: Better Births (2016)</a:t>
            </a:r>
            <a:endParaRPr lang="en-GB" dirty="0"/>
          </a:p>
        </p:txBody>
      </p:sp>
      <p:sp>
        <p:nvSpPr>
          <p:cNvPr id="3" name="Slide Number Placeholder 2"/>
          <p:cNvSpPr>
            <a:spLocks noGrp="1"/>
          </p:cNvSpPr>
          <p:nvPr>
            <p:ph type="sldNum" sz="quarter" idx="12"/>
          </p:nvPr>
        </p:nvSpPr>
        <p:spPr/>
        <p:txBody>
          <a:bodyPr/>
          <a:lstStyle/>
          <a:p>
            <a:pPr>
              <a:defRPr/>
            </a:pPr>
            <a:r>
              <a:rPr lang="en-US" dirty="0" smtClean="0"/>
              <a:t>Page </a:t>
            </a:r>
            <a:fld id="{71DECDCE-8D44-4E2F-BFDA-034A47B59CFA}" type="slidenum">
              <a:rPr lang="en-US" smtClean="0"/>
              <a:pPr>
                <a:defRPr/>
              </a:pPr>
              <a:t>3</a:t>
            </a:fld>
            <a:endParaRPr lang="en-US" dirty="0"/>
          </a:p>
        </p:txBody>
      </p:sp>
      <p:sp>
        <p:nvSpPr>
          <p:cNvPr id="4" name="TextBox 3"/>
          <p:cNvSpPr txBox="1"/>
          <p:nvPr/>
        </p:nvSpPr>
        <p:spPr>
          <a:xfrm>
            <a:off x="611560" y="1412776"/>
            <a:ext cx="7128792" cy="3693319"/>
          </a:xfrm>
          <a:prstGeom prst="rect">
            <a:avLst/>
          </a:prstGeom>
          <a:noFill/>
        </p:spPr>
        <p:txBody>
          <a:bodyPr wrap="square" rtlCol="0">
            <a:spAutoFit/>
          </a:bodyPr>
          <a:lstStyle/>
          <a:p>
            <a:pPr marL="285750" indent="-285750">
              <a:buFont typeface="Arial" panose="020B0604020202020204" pitchFamily="34" charset="0"/>
              <a:buChar char="•"/>
            </a:pPr>
            <a:r>
              <a:rPr lang="en-GB" dirty="0" smtClean="0"/>
              <a:t>Every woman should develop a personalised care plan with her midwife and other health professionals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Unbiased information should be made available to all women to help them make their decisions and develop their care plan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Women should be able to make decisions about the support they need during birth and where they would prefer to give birth, whether this at home, in a midwifery unit or in an obstetric unit, after full discussion of the benefits and risks associated with each option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176610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p:nvPr>
        </p:nvSpPr>
        <p:spPr/>
        <p:txBody>
          <a:bodyPr/>
          <a:lstStyle/>
          <a:p>
            <a:r>
              <a:rPr dirty="0" smtClean="0">
                <a:ea typeface="Geneva"/>
              </a:rPr>
              <a:t>Introduction: summary</a:t>
            </a:r>
          </a:p>
        </p:txBody>
      </p:sp>
      <p:sp>
        <p:nvSpPr>
          <p:cNvPr id="80899" name="Rectangle 3"/>
          <p:cNvSpPr>
            <a:spLocks noGrp="1"/>
          </p:cNvSpPr>
          <p:nvPr>
            <p:ph type="body" idx="1"/>
          </p:nvPr>
        </p:nvSpPr>
        <p:spPr>
          <a:xfrm>
            <a:off x="371475" y="1484313"/>
            <a:ext cx="5208588" cy="4681537"/>
          </a:xfrm>
        </p:spPr>
        <p:txBody>
          <a:bodyPr/>
          <a:lstStyle/>
          <a:p>
            <a:pPr>
              <a:buFont typeface="Arial" charset="0"/>
              <a:buChar char="•"/>
            </a:pPr>
            <a:r>
              <a:rPr lang="en-GB" dirty="0" smtClean="0">
                <a:ea typeface="Geneva"/>
              </a:rPr>
              <a:t>Clear that women’s informed choice, individualised care and shared decision making are key principles of high quality care</a:t>
            </a:r>
          </a:p>
          <a:p>
            <a:pPr>
              <a:buFont typeface="Arial" charset="0"/>
              <a:buChar char="•"/>
            </a:pPr>
            <a:r>
              <a:rPr lang="en-GB" dirty="0" smtClean="0">
                <a:ea typeface="Geneva"/>
              </a:rPr>
              <a:t>Anecdotally it is clear that some women are able to exercise choice</a:t>
            </a:r>
          </a:p>
          <a:p>
            <a:pPr>
              <a:buFont typeface="Arial" charset="0"/>
              <a:buChar char="•"/>
            </a:pPr>
            <a:r>
              <a:rPr lang="en-GB" dirty="0" smtClean="0">
                <a:ea typeface="Geneva"/>
              </a:rPr>
              <a:t>However, despite policy makers’ aspirations, there is still inequity of care provision regarding labour and birth care setting </a:t>
            </a:r>
          </a:p>
          <a:p>
            <a:pPr>
              <a:buFont typeface="Arial" charset="0"/>
              <a:buChar char="•"/>
            </a:pPr>
            <a:r>
              <a:rPr lang="en-GB" dirty="0" smtClean="0">
                <a:ea typeface="Geneva"/>
              </a:rPr>
              <a:t>There also appears to be  inequity of support for shared decision making</a:t>
            </a:r>
          </a:p>
        </p:txBody>
      </p:sp>
      <p:pic>
        <p:nvPicPr>
          <p:cNvPr id="3" name="Content Placeholder 2" descr="Bump.jpeg"/>
          <p:cNvPicPr>
            <a:picLocks noChangeAspect="1" noChangeArrowheads="1"/>
          </p:cNvPicPr>
          <p:nvPr/>
        </p:nvPicPr>
        <p:blipFill>
          <a:blip r:embed="rId2" cstate="print"/>
          <a:srcRect/>
          <a:stretch>
            <a:fillRect/>
          </a:stretch>
        </p:blipFill>
        <p:spPr bwMode="auto">
          <a:xfrm>
            <a:off x="6227763" y="1484313"/>
            <a:ext cx="2598737" cy="4694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p:txBody>
          <a:bodyPr/>
          <a:lstStyle/>
          <a:p>
            <a:r>
              <a:rPr dirty="0" smtClean="0">
                <a:ea typeface="Geneva"/>
              </a:rPr>
              <a:t>Introduction: complex pregnancy</a:t>
            </a:r>
          </a:p>
        </p:txBody>
      </p:sp>
      <p:sp>
        <p:nvSpPr>
          <p:cNvPr id="81923" name="Rectangle 3"/>
          <p:cNvSpPr>
            <a:spLocks noGrp="1"/>
          </p:cNvSpPr>
          <p:nvPr>
            <p:ph type="body" idx="1"/>
          </p:nvPr>
        </p:nvSpPr>
        <p:spPr>
          <a:xfrm>
            <a:off x="371475" y="1484313"/>
            <a:ext cx="4487863" cy="4681537"/>
          </a:xfrm>
        </p:spPr>
        <p:txBody>
          <a:bodyPr/>
          <a:lstStyle/>
          <a:p>
            <a:r>
              <a:rPr lang="en-GB" b="0" dirty="0" smtClean="0">
                <a:ea typeface="Geneva"/>
              </a:rPr>
              <a:t>Arguably, women with a more complex pregnancy – the so called ‘high risk’ women – may have even more limited choices in our increasingly risk-averse NHS, with clinicians ‘struggling’ to reconcile women’s informed choices with their own perceptions of safety and, instead of facilitating meaningful discussions, ‘guiding’ (coercing) women to make a perceived ‘right choice</a:t>
            </a:r>
          </a:p>
          <a:p>
            <a:pPr>
              <a:buFont typeface="Arial" charset="0"/>
              <a:buChar char="•"/>
            </a:pPr>
            <a:endParaRPr lang="en-GB" b="0" dirty="0" smtClean="0">
              <a:ea typeface="Geneva"/>
            </a:endParaRPr>
          </a:p>
          <a:p>
            <a:endParaRPr lang="en-GB" dirty="0" smtClean="0">
              <a:ea typeface="Geneva"/>
            </a:endParaRPr>
          </a:p>
        </p:txBody>
      </p:sp>
      <p:pic>
        <p:nvPicPr>
          <p:cNvPr id="3" name="Content Placeholder 2" descr="Bump.jpeg"/>
          <p:cNvPicPr>
            <a:picLocks noChangeAspect="1" noChangeArrowheads="1"/>
          </p:cNvPicPr>
          <p:nvPr/>
        </p:nvPicPr>
        <p:blipFill>
          <a:blip r:embed="rId3" cstate="print"/>
          <a:srcRect/>
          <a:stretch>
            <a:fillRect/>
          </a:stretch>
        </p:blipFill>
        <p:spPr bwMode="auto">
          <a:xfrm>
            <a:off x="5724525" y="1484313"/>
            <a:ext cx="3101975" cy="4694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6"/>
          <p:cNvSpPr>
            <a:spLocks noGrp="1"/>
          </p:cNvSpPr>
          <p:nvPr>
            <p:ph type="title" idx="4294967295"/>
          </p:nvPr>
        </p:nvSpPr>
        <p:spPr/>
        <p:txBody>
          <a:bodyPr/>
          <a:lstStyle/>
          <a:p>
            <a:pPr eaLnBrk="1" hangingPunct="1"/>
            <a:r>
              <a:rPr lang="en-US" dirty="0" smtClean="0">
                <a:ea typeface="Geneva"/>
              </a:rPr>
              <a:t>What did we know about place of birth?</a:t>
            </a:r>
          </a:p>
        </p:txBody>
      </p:sp>
      <p:sp>
        <p:nvSpPr>
          <p:cNvPr id="13314" name="Rectangle 7"/>
          <p:cNvSpPr>
            <a:spLocks noGrp="1"/>
          </p:cNvSpPr>
          <p:nvPr>
            <p:ph sz="quarter" idx="4294967295"/>
          </p:nvPr>
        </p:nvSpPr>
        <p:spPr>
          <a:xfrm>
            <a:off x="250825" y="1268413"/>
            <a:ext cx="5689600" cy="4897437"/>
          </a:xfrm>
        </p:spPr>
        <p:txBody>
          <a:bodyPr/>
          <a:lstStyle/>
          <a:p>
            <a:pPr marL="0" lvl="2" indent="0" eaLnBrk="1" hangingPunct="1">
              <a:buFont typeface="Symbol" pitchFamily="18" charset="2"/>
              <a:buNone/>
            </a:pPr>
            <a:r>
              <a:rPr lang="en-GB" dirty="0" smtClean="0">
                <a:solidFill>
                  <a:schemeClr val="accent1"/>
                </a:solidFill>
                <a:ea typeface="Geneva"/>
              </a:rPr>
              <a:t>Nationally</a:t>
            </a:r>
          </a:p>
          <a:p>
            <a:pPr marL="0" lvl="2" indent="0" eaLnBrk="1" hangingPunct="1">
              <a:buFont typeface="Symbol" pitchFamily="18" charset="2"/>
              <a:buNone/>
            </a:pPr>
            <a:r>
              <a:rPr lang="en-GB" dirty="0" smtClean="0">
                <a:ea typeface="Geneva"/>
              </a:rPr>
              <a:t>Place of birth research suggests that for ‘low risk’ women, giving birth in MLUs is safe (Birthplace 2011)</a:t>
            </a:r>
          </a:p>
          <a:p>
            <a:pPr marL="0" lvl="2" indent="0" eaLnBrk="1" hangingPunct="1">
              <a:buFont typeface="Symbol" pitchFamily="18" charset="2"/>
              <a:buNone/>
            </a:pPr>
            <a:r>
              <a:rPr lang="en-GB" dirty="0" smtClean="0">
                <a:ea typeface="Geneva"/>
              </a:rPr>
              <a:t>A number of women giving birth outside an obstetric unit were classified as ‘higher risk’ (Birthplace 2011)</a:t>
            </a:r>
          </a:p>
          <a:p>
            <a:pPr marL="0" lvl="2" indent="0" eaLnBrk="1" hangingPunct="1">
              <a:buFont typeface="Symbol" pitchFamily="18" charset="2"/>
              <a:buNone/>
            </a:pPr>
            <a:endParaRPr lang="en-US" dirty="0" smtClean="0">
              <a:solidFill>
                <a:srgbClr val="D81E05"/>
              </a:solidFill>
              <a:ea typeface="Geneva"/>
            </a:endParaRPr>
          </a:p>
          <a:p>
            <a:pPr marL="0" lvl="2" indent="0" eaLnBrk="1" hangingPunct="1">
              <a:buFont typeface="Symbol" pitchFamily="18" charset="2"/>
              <a:buNone/>
            </a:pPr>
            <a:r>
              <a:rPr lang="en-US" dirty="0" smtClean="0">
                <a:solidFill>
                  <a:srgbClr val="D81E05"/>
                </a:solidFill>
                <a:ea typeface="Geneva"/>
              </a:rPr>
              <a:t>Locally</a:t>
            </a:r>
          </a:p>
          <a:p>
            <a:pPr marL="0" lvl="2" indent="0" eaLnBrk="1" hangingPunct="1">
              <a:buFont typeface="Symbol" pitchFamily="18" charset="2"/>
              <a:buNone/>
            </a:pPr>
            <a:r>
              <a:rPr lang="en-US" dirty="0" smtClean="0">
                <a:ea typeface="Geneva"/>
              </a:rPr>
              <a:t>A growing number of women sought to give birth outside the obstetric unit in the presence of known risk factors</a:t>
            </a:r>
            <a:r>
              <a:rPr lang="en-GB" dirty="0" smtClean="0">
                <a:ea typeface="Geneva"/>
              </a:rPr>
              <a:t> </a:t>
            </a:r>
          </a:p>
          <a:p>
            <a:pPr marL="0" lvl="2" indent="0" eaLnBrk="1" hangingPunct="1">
              <a:buFont typeface="Symbol" pitchFamily="18" charset="2"/>
              <a:buNone/>
            </a:pPr>
            <a:endParaRPr lang="en-GB" dirty="0" smtClean="0">
              <a:ea typeface="Geneva"/>
            </a:endParaRPr>
          </a:p>
          <a:p>
            <a:pPr marL="0" lvl="2" indent="0" eaLnBrk="1" hangingPunct="1">
              <a:buFont typeface="Symbol" pitchFamily="18" charset="2"/>
              <a:buNone/>
            </a:pPr>
            <a:r>
              <a:rPr lang="en-GB" dirty="0" smtClean="0">
                <a:ea typeface="Geneva"/>
              </a:rPr>
              <a:t>Little was known of the clinical processes, outcomes and motivations of these women. This study investigated the experiences of women with pregnancy risk factors who attended an ‘outwith guidelines’ care planning clinic</a:t>
            </a:r>
          </a:p>
          <a:p>
            <a:pPr marL="0" lvl="2" indent="0" eaLnBrk="1" hangingPunct="1"/>
            <a:endParaRPr lang="en-US" dirty="0" smtClean="0">
              <a:ea typeface="Geneva"/>
            </a:endParaRPr>
          </a:p>
        </p:txBody>
      </p:sp>
      <p:pic>
        <p:nvPicPr>
          <p:cNvPr id="3" name="Content Placeholder 2" descr="Bump.jpeg"/>
          <p:cNvPicPr>
            <a:picLocks noGrp="1" noChangeAspect="1"/>
          </p:cNvPicPr>
          <p:nvPr>
            <p:ph sz="quarter" idx="4294967295"/>
          </p:nvPr>
        </p:nvPicPr>
        <p:blipFill rotWithShape="1">
          <a:blip r:embed="rId3" cstate="print">
            <a:alphaModFix amt="64000"/>
            <a:duotone>
              <a:schemeClr val="accent1">
                <a:shade val="45000"/>
                <a:satMod val="135000"/>
              </a:schemeClr>
              <a:prstClr val="white"/>
            </a:duotone>
            <a:extLst/>
          </a:blip>
          <a:srcRect l="39708" r="304"/>
          <a:stretch/>
        </p:blipFill>
        <p:spPr>
          <a:xfrm>
            <a:off x="6234141" y="1484313"/>
            <a:ext cx="2587288" cy="4681537"/>
          </a:xfrm>
        </p:spPr>
      </p:pic>
      <p:sp>
        <p:nvSpPr>
          <p:cNvPr id="45060" name="Slide Number Placeholder 8"/>
          <p:cNvSpPr txBox="1">
            <a:spLocks noGrp="1"/>
          </p:cNvSpPr>
          <p:nvPr/>
        </p:nvSpPr>
        <p:spPr bwMode="auto">
          <a:xfrm>
            <a:off x="8001000" y="471488"/>
            <a:ext cx="819150" cy="365125"/>
          </a:xfrm>
          <a:prstGeom prst="rect">
            <a:avLst/>
          </a:prstGeom>
          <a:noFill/>
          <a:ln w="9525">
            <a:noFill/>
            <a:miter lim="800000"/>
            <a:headEnd/>
            <a:tailEnd/>
          </a:ln>
        </p:spPr>
        <p:txBody>
          <a:bodyPr lIns="0" tIns="0" rIns="0" bIns="0" anchor="b"/>
          <a:lstStyle/>
          <a:p>
            <a:pPr algn="r"/>
            <a:r>
              <a:rPr lang="en-US" sz="1200" dirty="0">
                <a:solidFill>
                  <a:srgbClr val="939393"/>
                </a:solidFill>
                <a:cs typeface="Geneva"/>
              </a:rPr>
              <a:t>Page </a:t>
            </a:r>
            <a:fld id="{737F4810-57C2-46B8-AAD1-AEEC50EF63D4}" type="slidenum">
              <a:rPr lang="en-US" sz="1200">
                <a:solidFill>
                  <a:srgbClr val="939393"/>
                </a:solidFill>
                <a:cs typeface="Geneva"/>
              </a:rPr>
              <a:pPr algn="r"/>
              <a:t>6</a:t>
            </a:fld>
            <a:endParaRPr lang="en-US" sz="1200" dirty="0">
              <a:solidFill>
                <a:srgbClr val="939393"/>
              </a:solidFill>
              <a:cs typeface="Genev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p:nvPr>
        </p:nvSpPr>
        <p:spPr/>
        <p:txBody>
          <a:bodyPr/>
          <a:lstStyle/>
          <a:p>
            <a:r>
              <a:rPr dirty="0" smtClean="0">
                <a:ea typeface="Geneva"/>
              </a:rPr>
              <a:t>The ‘Outwith the guidelines’ clinic</a:t>
            </a:r>
          </a:p>
        </p:txBody>
      </p:sp>
      <p:sp>
        <p:nvSpPr>
          <p:cNvPr id="47106" name="Rectangle 3"/>
          <p:cNvSpPr>
            <a:spLocks noGrp="1"/>
          </p:cNvSpPr>
          <p:nvPr>
            <p:ph type="body" idx="1"/>
          </p:nvPr>
        </p:nvSpPr>
        <p:spPr>
          <a:xfrm>
            <a:off x="371475" y="1268413"/>
            <a:ext cx="5424488" cy="4897437"/>
          </a:xfrm>
        </p:spPr>
        <p:txBody>
          <a:bodyPr/>
          <a:lstStyle/>
          <a:p>
            <a:pPr>
              <a:buFont typeface="Arial" charset="0"/>
              <a:buChar char="•"/>
            </a:pPr>
            <a:r>
              <a:rPr lang="en-GB" b="0" dirty="0" smtClean="0">
                <a:ea typeface="Geneva"/>
              </a:rPr>
              <a:t>Individualised care planning clinic run by a consultant midwife at a large central London teaching hospital with 6800 births per year</a:t>
            </a:r>
          </a:p>
          <a:p>
            <a:pPr>
              <a:buFont typeface="Arial" charset="0"/>
              <a:buChar char="•"/>
            </a:pPr>
            <a:r>
              <a:rPr lang="en-GB" b="0" dirty="0" smtClean="0">
                <a:ea typeface="Geneva"/>
              </a:rPr>
              <a:t>The clinic is held weekly and women are offered 45 minute appointments</a:t>
            </a:r>
          </a:p>
          <a:p>
            <a:pPr>
              <a:buFont typeface="Arial" charset="0"/>
              <a:buChar char="•"/>
            </a:pPr>
            <a:r>
              <a:rPr lang="en-GB" b="0" dirty="0" smtClean="0">
                <a:ea typeface="Geneva"/>
              </a:rPr>
              <a:t>The hospital has an obstetric unit (OU) for women with complex pregnancy or ‘low risk’ women who want epidural analgesia</a:t>
            </a:r>
          </a:p>
          <a:p>
            <a:pPr>
              <a:buFont typeface="Arial" charset="0"/>
              <a:buChar char="•"/>
            </a:pPr>
            <a:r>
              <a:rPr lang="en-GB" b="0" dirty="0" smtClean="0">
                <a:ea typeface="Geneva"/>
              </a:rPr>
              <a:t>There is a co-located MLU which has around 1400 births per year. </a:t>
            </a:r>
          </a:p>
          <a:p>
            <a:pPr>
              <a:buFont typeface="Arial" charset="0"/>
              <a:buChar char="•"/>
            </a:pPr>
            <a:r>
              <a:rPr lang="en-GB" b="0" dirty="0" smtClean="0">
                <a:ea typeface="Geneva"/>
              </a:rPr>
              <a:t>Home births account for around 3% of all births</a:t>
            </a:r>
          </a:p>
          <a:p>
            <a:pPr>
              <a:buFont typeface="Arial" charset="0"/>
              <a:buChar char="•"/>
            </a:pPr>
            <a:r>
              <a:rPr lang="en-GB" b="0" dirty="0" smtClean="0">
                <a:ea typeface="Geneva"/>
              </a:rPr>
              <a:t>Community midwifery services offer caseload or traditional care depending on area and there is also  a dedicated home birth team and two ‘complex care’ midwifery teams</a:t>
            </a:r>
          </a:p>
        </p:txBody>
      </p:sp>
      <p:pic>
        <p:nvPicPr>
          <p:cNvPr id="3" name="Content Placeholder 2" descr="Bump.jpeg"/>
          <p:cNvPicPr>
            <a:picLocks noChangeAspect="1" noChangeArrowheads="1"/>
          </p:cNvPicPr>
          <p:nvPr/>
        </p:nvPicPr>
        <p:blipFill>
          <a:blip r:embed="rId2" cstate="print"/>
          <a:srcRect/>
          <a:stretch>
            <a:fillRect/>
          </a:stretch>
        </p:blipFill>
        <p:spPr bwMode="auto">
          <a:xfrm>
            <a:off x="6011863" y="1474788"/>
            <a:ext cx="2814637" cy="4694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p:nvPr>
        </p:nvSpPr>
        <p:spPr/>
        <p:txBody>
          <a:bodyPr/>
          <a:lstStyle/>
          <a:p>
            <a:r>
              <a:rPr sz="2000" dirty="0" smtClean="0">
                <a:ea typeface="Geneva"/>
              </a:rPr>
              <a:t>What happens during an ‘outwith guidelines’ appointment?</a:t>
            </a:r>
          </a:p>
        </p:txBody>
      </p:sp>
      <p:sp>
        <p:nvSpPr>
          <p:cNvPr id="83971" name="Rectangle 3"/>
          <p:cNvSpPr>
            <a:spLocks noGrp="1"/>
          </p:cNvSpPr>
          <p:nvPr>
            <p:ph type="body" idx="1"/>
          </p:nvPr>
        </p:nvSpPr>
        <p:spPr>
          <a:xfrm>
            <a:off x="371475" y="1484313"/>
            <a:ext cx="5929313" cy="4681537"/>
          </a:xfrm>
        </p:spPr>
        <p:txBody>
          <a:bodyPr/>
          <a:lstStyle/>
          <a:p>
            <a:pPr>
              <a:buFont typeface="Arial" charset="0"/>
              <a:buChar char="•"/>
            </a:pPr>
            <a:r>
              <a:rPr lang="en-GB" b="0" dirty="0" smtClean="0">
                <a:ea typeface="Geneva"/>
              </a:rPr>
              <a:t>Women are supported to articulate and understand their priorities for care – their goals</a:t>
            </a:r>
          </a:p>
          <a:p>
            <a:pPr>
              <a:buFont typeface="Arial" charset="0"/>
              <a:buChar char="•"/>
            </a:pPr>
            <a:r>
              <a:rPr lang="en-GB" b="0" dirty="0" smtClean="0">
                <a:ea typeface="Geneva"/>
              </a:rPr>
              <a:t>Women’s individual risk factors are discussed and any possible associated implications are explained, including the possible associated risks of a requested intervention or care package</a:t>
            </a:r>
          </a:p>
          <a:p>
            <a:pPr>
              <a:buFont typeface="Arial" charset="0"/>
              <a:buChar char="•"/>
            </a:pPr>
            <a:r>
              <a:rPr lang="en-GB" b="0" dirty="0" smtClean="0">
                <a:ea typeface="Geneva"/>
              </a:rPr>
              <a:t>Women are asked about their own perception of risks and benefits in relation their individual circumstances</a:t>
            </a:r>
          </a:p>
          <a:p>
            <a:pPr>
              <a:buFont typeface="Arial" charset="0"/>
              <a:buChar char="•"/>
            </a:pPr>
            <a:r>
              <a:rPr lang="en-GB" b="0" dirty="0" smtClean="0">
                <a:ea typeface="Geneva"/>
              </a:rPr>
              <a:t>A labour and birth care plan is agreed and documented</a:t>
            </a:r>
          </a:p>
          <a:p>
            <a:pPr>
              <a:buFont typeface="Arial" charset="0"/>
              <a:buChar char="•"/>
            </a:pPr>
            <a:r>
              <a:rPr lang="en-GB" b="0" dirty="0" smtClean="0">
                <a:ea typeface="Geneva"/>
              </a:rPr>
              <a:t>The care plan is shared with other clinicians</a:t>
            </a:r>
          </a:p>
          <a:p>
            <a:pPr>
              <a:buFont typeface="Arial" charset="0"/>
              <a:buChar char="•"/>
            </a:pPr>
            <a:r>
              <a:rPr lang="en-GB" b="0" dirty="0" smtClean="0">
                <a:ea typeface="Geneva"/>
              </a:rPr>
              <a:t>The care plan is iterative</a:t>
            </a:r>
          </a:p>
          <a:p>
            <a:pPr>
              <a:buFont typeface="Arial" charset="0"/>
              <a:buChar char="•"/>
            </a:pPr>
            <a:endParaRPr lang="en-GB" b="0" dirty="0" smtClean="0">
              <a:ea typeface="Geneva"/>
            </a:endParaRPr>
          </a:p>
        </p:txBody>
      </p:sp>
      <p:pic>
        <p:nvPicPr>
          <p:cNvPr id="3" name="Content Placeholder 2" descr="Bump.jpeg"/>
          <p:cNvPicPr>
            <a:picLocks noChangeAspect="1" noChangeArrowheads="1"/>
          </p:cNvPicPr>
          <p:nvPr/>
        </p:nvPicPr>
        <p:blipFill>
          <a:blip r:embed="rId2" cstate="print"/>
          <a:srcRect/>
          <a:stretch>
            <a:fillRect/>
          </a:stretch>
        </p:blipFill>
        <p:spPr bwMode="auto">
          <a:xfrm>
            <a:off x="6588125" y="1474788"/>
            <a:ext cx="2238375" cy="4694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WHAC Presentation Template">
  <a:themeElements>
    <a:clrScheme name="KHP PPT Template 1">
      <a:dk1>
        <a:srgbClr val="414141"/>
      </a:dk1>
      <a:lt1>
        <a:srgbClr val="FFFFFF"/>
      </a:lt1>
      <a:dk2>
        <a:srgbClr val="808285"/>
      </a:dk2>
      <a:lt2>
        <a:srgbClr val="E7E8E9"/>
      </a:lt2>
      <a:accent1>
        <a:srgbClr val="D81E05"/>
      </a:accent1>
      <a:accent2>
        <a:srgbClr val="E46250"/>
      </a:accent2>
      <a:accent3>
        <a:srgbClr val="FFFFFF"/>
      </a:accent3>
      <a:accent4>
        <a:srgbClr val="363636"/>
      </a:accent4>
      <a:accent5>
        <a:srgbClr val="E9ABAA"/>
      </a:accent5>
      <a:accent6>
        <a:srgbClr val="CF5848"/>
      </a:accent6>
      <a:hlink>
        <a:srgbClr val="EB8E82"/>
      </a:hlink>
      <a:folHlink>
        <a:srgbClr val="F7D2CD"/>
      </a:folHlink>
    </a:clrScheme>
    <a:fontScheme name="KHP FontSc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HP PPT Template 1">
        <a:dk1>
          <a:srgbClr val="414141"/>
        </a:dk1>
        <a:lt1>
          <a:srgbClr val="FFFFFF"/>
        </a:lt1>
        <a:dk2>
          <a:srgbClr val="808285"/>
        </a:dk2>
        <a:lt2>
          <a:srgbClr val="E7E8E9"/>
        </a:lt2>
        <a:accent1>
          <a:srgbClr val="D81E05"/>
        </a:accent1>
        <a:accent2>
          <a:srgbClr val="E46250"/>
        </a:accent2>
        <a:accent3>
          <a:srgbClr val="FFFFFF"/>
        </a:accent3>
        <a:accent4>
          <a:srgbClr val="363636"/>
        </a:accent4>
        <a:accent5>
          <a:srgbClr val="E9ABAA"/>
        </a:accent5>
        <a:accent6>
          <a:srgbClr val="CF5848"/>
        </a:accent6>
        <a:hlink>
          <a:srgbClr val="EB8E82"/>
        </a:hlink>
        <a:folHlink>
          <a:srgbClr val="F7D2C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HP_Blue">
  <a:themeElements>
    <a:clrScheme name="KHP_Blue 1">
      <a:dk1>
        <a:srgbClr val="414141"/>
      </a:dk1>
      <a:lt1>
        <a:srgbClr val="FFFFFF"/>
      </a:lt1>
      <a:dk2>
        <a:srgbClr val="808285"/>
      </a:dk2>
      <a:lt2>
        <a:srgbClr val="E7E8E9"/>
      </a:lt2>
      <a:accent1>
        <a:srgbClr val="61A3DC"/>
      </a:accent1>
      <a:accent2>
        <a:srgbClr val="23B6E9"/>
      </a:accent2>
      <a:accent3>
        <a:srgbClr val="FFFFFF"/>
      </a:accent3>
      <a:accent4>
        <a:srgbClr val="363636"/>
      </a:accent4>
      <a:accent5>
        <a:srgbClr val="B7CEEB"/>
      </a:accent5>
      <a:accent6>
        <a:srgbClr val="1FA5D3"/>
      </a:accent6>
      <a:hlink>
        <a:srgbClr val="91DAF4"/>
      </a:hlink>
      <a:folHlink>
        <a:srgbClr val="D3F0FB"/>
      </a:folHlink>
    </a:clrScheme>
    <a:fontScheme name="KHP FontSc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HP_Blue 1">
        <a:dk1>
          <a:srgbClr val="414141"/>
        </a:dk1>
        <a:lt1>
          <a:srgbClr val="FFFFFF"/>
        </a:lt1>
        <a:dk2>
          <a:srgbClr val="808285"/>
        </a:dk2>
        <a:lt2>
          <a:srgbClr val="E7E8E9"/>
        </a:lt2>
        <a:accent1>
          <a:srgbClr val="61A3DC"/>
        </a:accent1>
        <a:accent2>
          <a:srgbClr val="23B6E9"/>
        </a:accent2>
        <a:accent3>
          <a:srgbClr val="FFFFFF"/>
        </a:accent3>
        <a:accent4>
          <a:srgbClr val="363636"/>
        </a:accent4>
        <a:accent5>
          <a:srgbClr val="B7CEEB"/>
        </a:accent5>
        <a:accent6>
          <a:srgbClr val="1FA5D3"/>
        </a:accent6>
        <a:hlink>
          <a:srgbClr val="91DAF4"/>
        </a:hlink>
        <a:folHlink>
          <a:srgbClr val="D3F0F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HP Green">
  <a:themeElements>
    <a:clrScheme name="KHP Green 1">
      <a:dk1>
        <a:srgbClr val="414141"/>
      </a:dk1>
      <a:lt1>
        <a:srgbClr val="FFFFFF"/>
      </a:lt1>
      <a:dk2>
        <a:srgbClr val="808285"/>
      </a:dk2>
      <a:lt2>
        <a:srgbClr val="E7E8E9"/>
      </a:lt2>
      <a:accent1>
        <a:srgbClr val="A3BF2A"/>
      </a:accent1>
      <a:accent2>
        <a:srgbClr val="BFD26A"/>
      </a:accent2>
      <a:accent3>
        <a:srgbClr val="FFFFFF"/>
      </a:accent3>
      <a:accent4>
        <a:srgbClr val="363636"/>
      </a:accent4>
      <a:accent5>
        <a:srgbClr val="CEDCAC"/>
      </a:accent5>
      <a:accent6>
        <a:srgbClr val="ADBE5F"/>
      </a:accent6>
      <a:hlink>
        <a:srgbClr val="D1DF94"/>
      </a:hlink>
      <a:folHlink>
        <a:srgbClr val="EDF2D4"/>
      </a:folHlink>
    </a:clrScheme>
    <a:fontScheme name="KHP FontSc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HP Green 1">
        <a:dk1>
          <a:srgbClr val="414141"/>
        </a:dk1>
        <a:lt1>
          <a:srgbClr val="FFFFFF"/>
        </a:lt1>
        <a:dk2>
          <a:srgbClr val="808285"/>
        </a:dk2>
        <a:lt2>
          <a:srgbClr val="E7E8E9"/>
        </a:lt2>
        <a:accent1>
          <a:srgbClr val="A3BF2A"/>
        </a:accent1>
        <a:accent2>
          <a:srgbClr val="BFD26A"/>
        </a:accent2>
        <a:accent3>
          <a:srgbClr val="FFFFFF"/>
        </a:accent3>
        <a:accent4>
          <a:srgbClr val="363636"/>
        </a:accent4>
        <a:accent5>
          <a:srgbClr val="CEDCAC"/>
        </a:accent5>
        <a:accent6>
          <a:srgbClr val="ADBE5F"/>
        </a:accent6>
        <a:hlink>
          <a:srgbClr val="D1DF94"/>
        </a:hlink>
        <a:folHlink>
          <a:srgbClr val="EDF2D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KHP Purple">
  <a:themeElements>
    <a:clrScheme name="KHP Purple 1">
      <a:dk1>
        <a:srgbClr val="414141"/>
      </a:dk1>
      <a:lt1>
        <a:srgbClr val="FFFFFF"/>
      </a:lt1>
      <a:dk2>
        <a:srgbClr val="808285"/>
      </a:dk2>
      <a:lt2>
        <a:srgbClr val="E7E8E9"/>
      </a:lt2>
      <a:accent1>
        <a:srgbClr val="A00054"/>
      </a:accent1>
      <a:accent2>
        <a:srgbClr val="BD4D88"/>
      </a:accent2>
      <a:accent3>
        <a:srgbClr val="FFFFFF"/>
      </a:accent3>
      <a:accent4>
        <a:srgbClr val="363636"/>
      </a:accent4>
      <a:accent5>
        <a:srgbClr val="CDAAB3"/>
      </a:accent5>
      <a:accent6>
        <a:srgbClr val="AB457B"/>
      </a:accent6>
      <a:hlink>
        <a:srgbClr val="CF7FA9"/>
      </a:hlink>
      <a:folHlink>
        <a:srgbClr val="ECCCDD"/>
      </a:folHlink>
    </a:clrScheme>
    <a:fontScheme name="KHP FontSc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HP Purple 1">
        <a:dk1>
          <a:srgbClr val="414141"/>
        </a:dk1>
        <a:lt1>
          <a:srgbClr val="FFFFFF"/>
        </a:lt1>
        <a:dk2>
          <a:srgbClr val="808285"/>
        </a:dk2>
        <a:lt2>
          <a:srgbClr val="E7E8E9"/>
        </a:lt2>
        <a:accent1>
          <a:srgbClr val="A00054"/>
        </a:accent1>
        <a:accent2>
          <a:srgbClr val="BD4D88"/>
        </a:accent2>
        <a:accent3>
          <a:srgbClr val="FFFFFF"/>
        </a:accent3>
        <a:accent4>
          <a:srgbClr val="363636"/>
        </a:accent4>
        <a:accent5>
          <a:srgbClr val="CDAAB3"/>
        </a:accent5>
        <a:accent6>
          <a:srgbClr val="AB457B"/>
        </a:accent6>
        <a:hlink>
          <a:srgbClr val="CF7FA9"/>
        </a:hlink>
        <a:folHlink>
          <a:srgbClr val="ECCCD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KHP Orange">
  <a:themeElements>
    <a:clrScheme name="KHP Orange 1">
      <a:dk1>
        <a:srgbClr val="414141"/>
      </a:dk1>
      <a:lt1>
        <a:srgbClr val="FFFFFF"/>
      </a:lt1>
      <a:dk2>
        <a:srgbClr val="808285"/>
      </a:dk2>
      <a:lt2>
        <a:srgbClr val="E7E8E9"/>
      </a:lt2>
      <a:accent1>
        <a:srgbClr val="E28C05"/>
      </a:accent1>
      <a:accent2>
        <a:srgbClr val="EBAF50"/>
      </a:accent2>
      <a:accent3>
        <a:srgbClr val="FFFFFF"/>
      </a:accent3>
      <a:accent4>
        <a:srgbClr val="363636"/>
      </a:accent4>
      <a:accent5>
        <a:srgbClr val="EEC5AA"/>
      </a:accent5>
      <a:accent6>
        <a:srgbClr val="D59E48"/>
      </a:accent6>
      <a:hlink>
        <a:srgbClr val="F0C582"/>
      </a:hlink>
      <a:folHlink>
        <a:srgbClr val="F9E8CD"/>
      </a:folHlink>
    </a:clrScheme>
    <a:fontScheme name="KHP FontSc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HP Orange 1">
        <a:dk1>
          <a:srgbClr val="414141"/>
        </a:dk1>
        <a:lt1>
          <a:srgbClr val="FFFFFF"/>
        </a:lt1>
        <a:dk2>
          <a:srgbClr val="808285"/>
        </a:dk2>
        <a:lt2>
          <a:srgbClr val="E7E8E9"/>
        </a:lt2>
        <a:accent1>
          <a:srgbClr val="E28C05"/>
        </a:accent1>
        <a:accent2>
          <a:srgbClr val="EBAF50"/>
        </a:accent2>
        <a:accent3>
          <a:srgbClr val="FFFFFF"/>
        </a:accent3>
        <a:accent4>
          <a:srgbClr val="363636"/>
        </a:accent4>
        <a:accent5>
          <a:srgbClr val="EEC5AA"/>
        </a:accent5>
        <a:accent6>
          <a:srgbClr val="D59E48"/>
        </a:accent6>
        <a:hlink>
          <a:srgbClr val="F0C582"/>
        </a:hlink>
        <a:folHlink>
          <a:srgbClr val="F9E8C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WHAC Presentation Template.pot</Template>
  <TotalTime>1723</TotalTime>
  <Words>3603</Words>
  <Application>Microsoft Office PowerPoint</Application>
  <PresentationFormat>On-screen Show (4:3)</PresentationFormat>
  <Paragraphs>380</Paragraphs>
  <Slides>30</Slides>
  <Notes>13</Notes>
  <HiddenSlides>0</HiddenSlides>
  <MMClips>0</MMClips>
  <ScaleCrop>false</ScaleCrop>
  <HeadingPairs>
    <vt:vector size="8" baseType="variant">
      <vt:variant>
        <vt:lpstr>Fonts Used</vt:lpstr>
      </vt:variant>
      <vt:variant>
        <vt:i4>4</vt:i4>
      </vt:variant>
      <vt:variant>
        <vt:lpstr>Theme</vt:lpstr>
      </vt:variant>
      <vt:variant>
        <vt:i4>5</vt:i4>
      </vt:variant>
      <vt:variant>
        <vt:lpstr>Embedded OLE Servers</vt:lpstr>
      </vt:variant>
      <vt:variant>
        <vt:i4>1</vt:i4>
      </vt:variant>
      <vt:variant>
        <vt:lpstr>Slide Titles</vt:lpstr>
      </vt:variant>
      <vt:variant>
        <vt:i4>30</vt:i4>
      </vt:variant>
    </vt:vector>
  </HeadingPairs>
  <TitlesOfParts>
    <vt:vector size="40" baseType="lpstr">
      <vt:lpstr>Arial</vt:lpstr>
      <vt:lpstr>Calibri</vt:lpstr>
      <vt:lpstr>Geneva</vt:lpstr>
      <vt:lpstr>Symbol</vt:lpstr>
      <vt:lpstr>WHAC Presentation Template</vt:lpstr>
      <vt:lpstr>KHP_Blue</vt:lpstr>
      <vt:lpstr>KHP Green</vt:lpstr>
      <vt:lpstr>KHP Purple</vt:lpstr>
      <vt:lpstr>KHP Orange</vt:lpstr>
      <vt:lpstr>Microsoft Excel Chart</vt:lpstr>
      <vt:lpstr>  ‘Outwith guidelines’ care planning and care delivery outside an obstetric unit: outcomes and experience   </vt:lpstr>
      <vt:lpstr>Introduction: informed choice</vt:lpstr>
      <vt:lpstr>Introduction: individualised care</vt:lpstr>
      <vt:lpstr>National Maternity Review: Better Births (2016)</vt:lpstr>
      <vt:lpstr>Introduction: summary</vt:lpstr>
      <vt:lpstr>Introduction: complex pregnancy</vt:lpstr>
      <vt:lpstr>What did we know about place of birth?</vt:lpstr>
      <vt:lpstr>The ‘Outwith the guidelines’ clinic</vt:lpstr>
      <vt:lpstr>What happens during an ‘outwith guidelines’ appointment?</vt:lpstr>
      <vt:lpstr>Study methodology</vt:lpstr>
      <vt:lpstr>Study sample</vt:lpstr>
      <vt:lpstr>Findings</vt:lpstr>
      <vt:lpstr>PowerPoint Presentation</vt:lpstr>
      <vt:lpstr>  Towards a better birth and improved health for the future </vt:lpstr>
      <vt:lpstr>The birth environment </vt:lpstr>
      <vt:lpstr>Communicating risk</vt:lpstr>
      <vt:lpstr>Being ‘talked at’</vt:lpstr>
      <vt:lpstr>Being made to feel ‘little’ or ‘silly’</vt:lpstr>
      <vt:lpstr>   Conflicting advice</vt:lpstr>
      <vt:lpstr>No decision about me, without me</vt:lpstr>
      <vt:lpstr>Conclusions</vt:lpstr>
      <vt:lpstr>The range of ‘outwith guidelines’ conditions on the MLU</vt:lpstr>
      <vt:lpstr>The range of ‘outwith guidelines’ conditions on the MLU</vt:lpstr>
      <vt:lpstr>The ‘caveat’ for every labour and birth care plan</vt:lpstr>
      <vt:lpstr>Legal aspects</vt:lpstr>
      <vt:lpstr>Further research</vt:lpstr>
      <vt:lpstr>Questions</vt:lpstr>
      <vt:lpstr>One final thought…</vt:lpstr>
      <vt:lpstr>References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&lt;Insert Presentation Title here&gt; do not exceed two lines of text here</dc:title>
  <dc:creator>CTS_Kathy</dc:creator>
  <cp:lastModifiedBy>Faye Anderton</cp:lastModifiedBy>
  <cp:revision>100</cp:revision>
  <cp:lastPrinted>2014-05-08T05:17:24Z</cp:lastPrinted>
  <dcterms:created xsi:type="dcterms:W3CDTF">2009-08-03T02:45:27Z</dcterms:created>
  <dcterms:modified xsi:type="dcterms:W3CDTF">2016-11-10T09:40:07Z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nDIP File ID">
    <vt:lpwstr>ecaf05e3-9706-4ae4-acbb-adf812944fec</vt:lpwstr>
  </property>
</Properties>
</file>