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6858000" cy="12192000"/>
  <p:notesSz cx="6858000" cy="9144000"/>
  <p:defaultTextStyle>
    <a:defPPr rtl="0">
      <a:defRPr lang="ro-RO"/>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nny Kurinczuk" initials="JK" lastIdx="10" clrIdx="0">
    <p:extLst>
      <p:ext uri="{19B8F6BF-5375-455C-9EA6-DF929625EA0E}">
        <p15:presenceInfo xmlns:p15="http://schemas.microsoft.com/office/powerpoint/2012/main" userId="S-1-5-21-944046252-2799899743-1142484129-499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D2884"/>
    <a:srgbClr val="CC00FF"/>
    <a:srgbClr val="D9B3FF"/>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3" autoAdjust="0"/>
    <p:restoredTop sz="94660"/>
  </p:normalViewPr>
  <p:slideViewPr>
    <p:cSldViewPr snapToGrid="0">
      <p:cViewPr varScale="1">
        <p:scale>
          <a:sx n="58" d="100"/>
          <a:sy n="58" d="100"/>
        </p:scale>
        <p:origin x="3125" y="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AE2128A-DBCE-41BE-9700-EBFB8F5F8DE3}" type="doc">
      <dgm:prSet loTypeId="urn:microsoft.com/office/officeart/2005/8/layout/process2" loCatId="process" qsTypeId="urn:microsoft.com/office/officeart/2005/8/quickstyle/simple1" qsCatId="simple" csTypeId="urn:microsoft.com/office/officeart/2005/8/colors/accent2_1" csCatId="accent2" phldr="1"/>
      <dgm:spPr/>
      <dgm:t>
        <a:bodyPr rtlCol="0"/>
        <a:lstStyle/>
        <a:p>
          <a:pPr rtl="0"/>
          <a:endParaRPr lang="en-US"/>
        </a:p>
      </dgm:t>
    </dgm:pt>
    <dgm:pt modelId="{0594D84A-42A1-42C4-8177-FBE3960773AB}">
      <dgm:prSet phldrT="[Text]" custT="1"/>
      <dgm:spPr>
        <a:ln w="19050">
          <a:solidFill>
            <a:srgbClr val="7030A0"/>
          </a:solidFill>
        </a:ln>
      </dgm:spPr>
      <dgm:t>
        <a:bodyPr rtlCol="0"/>
        <a:lstStyle/>
        <a:p>
          <a:pPr lvl="0" defTabSz="400050" rtl="0">
            <a:lnSpc>
              <a:spcPts val="1600"/>
            </a:lnSpc>
            <a:spcBef>
              <a:spcPts val="600"/>
            </a:spcBef>
            <a:spcAft>
              <a:spcPts val="600"/>
            </a:spcAft>
          </a:pPr>
          <a:r>
            <a:rPr lang="ro-ro" sz="900" b="1">
              <a:solidFill>
                <a:schemeClr val="tx1"/>
              </a:solidFill>
              <a:effectLst/>
              <a:latin typeface="+mn-lt"/>
              <a:ea typeface="Calibri" panose="020F0502020204030204" pitchFamily="34" charset="0"/>
              <a:cs typeface="Times New Roman" panose="02020603050405020304" pitchFamily="18" charset="0"/>
            </a:rPr>
            <a:t>Primiți informații PMRT </a:t>
          </a:r>
          <a:endParaRPr lang="en-US" sz="900" b="1" dirty="0">
            <a:solidFill>
              <a:schemeClr val="tx1"/>
            </a:solidFill>
            <a:latin typeface="+mn-lt"/>
          </a:endParaRPr>
        </a:p>
      </dgm:t>
    </dgm:pt>
    <dgm:pt modelId="{D04194EF-7C1A-4876-9DAE-27A0B9CEFD96}" type="parTrans" cxnId="{E042E435-C4A9-4732-ADAE-DCFD5A74D77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B009C32D-B243-4326-A636-50EA003FF12C}" type="sibTrans" cxnId="{E042E435-C4A9-4732-ADAE-DCFD5A74D77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6816401-C141-4F02-B7C2-494154CE1A78}">
      <dgm:prSet phldrT="[Text]" custT="1"/>
      <dgm:spPr>
        <a:ln w="19050">
          <a:solidFill>
            <a:srgbClr val="7030A0"/>
          </a:solidFill>
        </a:ln>
      </dgm:spPr>
      <dgm:t>
        <a:bodyPr rtlCol="0"/>
        <a:lstStyle/>
        <a:p>
          <a:pPr lvl="0" defTabSz="444500" rtl="0">
            <a:lnSpc>
              <a:spcPts val="1600"/>
            </a:lnSpc>
            <a:spcBef>
              <a:spcPts val="600"/>
            </a:spcBef>
            <a:spcAft>
              <a:spcPts val="600"/>
            </a:spcAft>
          </a:pPr>
          <a:r>
            <a:rPr lang="ro-ro" sz="1150" b="1" dirty="0">
              <a:solidFill>
                <a:schemeClr val="tx1"/>
              </a:solidFill>
              <a:effectLst/>
              <a:latin typeface="+mn-lt"/>
              <a:ea typeface="Calibri" panose="020F0502020204030204" pitchFamily="34" charset="0"/>
              <a:cs typeface="Times New Roman" panose="02020603050405020304" pitchFamily="18" charset="0"/>
            </a:rPr>
            <a:t>Are loc ședința de evaluare PMRT</a:t>
          </a:r>
          <a:endParaRPr lang="en-US" sz="1150" b="1" dirty="0">
            <a:solidFill>
              <a:schemeClr val="tx1"/>
            </a:solidFill>
            <a:latin typeface="+mn-lt"/>
          </a:endParaRPr>
        </a:p>
      </dgm:t>
    </dgm:pt>
    <dgm:pt modelId="{FC1C38B9-CD1E-48FD-8FCD-E67193D73C1E}" type="parTrans" cxnId="{D3E57CFF-135E-4FE9-AEC1-429D3E53DB83}">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0618B9A-19A3-45F7-B57E-25FA5D6DD574}" type="sibTrans" cxnId="{D3E57CFF-135E-4FE9-AEC1-429D3E53DB83}">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799081B8-F4A3-4847-823A-3D75A099AA0A}">
      <dgm:prSet phldrT="[Text]" custT="1"/>
      <dgm:spPr>
        <a:ln w="19050">
          <a:solidFill>
            <a:srgbClr val="7030A0"/>
          </a:solidFill>
        </a:ln>
      </dgm:spPr>
      <dgm:t>
        <a:bodyPr rtlCol="0"/>
        <a:lstStyle/>
        <a:p>
          <a:pPr lvl="0" defTabSz="511175" rtl="0">
            <a:lnSpc>
              <a:spcPts val="1600"/>
            </a:lnSpc>
            <a:spcBef>
              <a:spcPts val="600"/>
            </a:spcBef>
            <a:spcAft>
              <a:spcPts val="600"/>
            </a:spcAft>
          </a:pPr>
          <a:r>
            <a:rPr lang="ro-ro" sz="900" b="1" dirty="0">
              <a:solidFill>
                <a:schemeClr val="tx1"/>
              </a:solidFill>
              <a:effectLst/>
              <a:latin typeface="+mn-lt"/>
              <a:ea typeface="Calibri" panose="020F0502020204030204" pitchFamily="34" charset="0"/>
              <a:cs typeface="Times New Roman" panose="02020603050405020304" pitchFamily="18" charset="0"/>
            </a:rPr>
            <a:t>Se redactează raportul PMRT</a:t>
          </a:r>
          <a:endParaRPr lang="en-US" sz="900" b="1" dirty="0">
            <a:solidFill>
              <a:schemeClr val="tx1"/>
            </a:solidFill>
            <a:latin typeface="+mn-lt"/>
          </a:endParaRPr>
        </a:p>
      </dgm:t>
    </dgm:pt>
    <dgm:pt modelId="{81398499-C6C1-4F44-8B83-A01897BD3A57}" type="parTrans" cxnId="{74148200-0874-4A9D-9860-86E913ECAA8F}">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C952D3E4-ABF2-4519-A431-CE613C5909A7}" type="sibTrans" cxnId="{74148200-0874-4A9D-9860-86E913ECAA8F}">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277A6C76-8AD9-40FB-90FC-5C79FF4C1FBA}">
      <dgm:prSet phldrT="[Text]" custT="1"/>
      <dgm:spPr>
        <a:ln w="19050">
          <a:solidFill>
            <a:srgbClr val="7030A0"/>
          </a:solidFill>
        </a:ln>
      </dgm:spPr>
      <dgm:t>
        <a:bodyPr rtlCol="0"/>
        <a:lstStyle/>
        <a:p>
          <a:pPr lvl="0" defTabSz="511175" rtl="0">
            <a:lnSpc>
              <a:spcPts val="1600"/>
            </a:lnSpc>
            <a:spcBef>
              <a:spcPts val="600"/>
            </a:spcBef>
            <a:spcAft>
              <a:spcPts val="600"/>
            </a:spcAft>
          </a:pPr>
          <a:r>
            <a:rPr lang="ro-ro" sz="1150" b="1">
              <a:solidFill>
                <a:schemeClr val="tx1"/>
              </a:solidFill>
              <a:effectLst/>
              <a:latin typeface="+mn-lt"/>
              <a:ea typeface="Calibri" panose="020F0502020204030204" pitchFamily="34" charset="0"/>
              <a:cs typeface="Times New Roman" panose="02020603050405020304" pitchFamily="18" charset="0"/>
            </a:rPr>
            <a:t>Se trimite rezumatul raportului</a:t>
          </a:r>
        </a:p>
      </dgm:t>
    </dgm:pt>
    <dgm:pt modelId="{1CDF60B7-B098-40C5-963D-1463B53BD615}" type="parTrans" cxnId="{31A62905-5AA7-42C2-93C4-8FF826CE591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6EE3818A-7D3B-41E6-B4FD-B65BB7820E5D}" type="sibTrans" cxnId="{31A62905-5AA7-42C2-93C4-8FF826CE5916}">
      <dgm:prSet custT="1"/>
      <dgm:spPr>
        <a:solidFill>
          <a:srgbClr val="5D2884"/>
        </a:solidFill>
        <a:ln>
          <a:solidFill>
            <a:srgbClr val="7030A0"/>
          </a:solidFill>
        </a:ln>
      </dgm:spPr>
      <dgm:t>
        <a:bodyPr rtlCol="0"/>
        <a:lstStyle/>
        <a:p>
          <a:pPr rtl="0">
            <a:lnSpc>
              <a:spcPts val="1600"/>
            </a:lnSpc>
            <a:spcBef>
              <a:spcPts val="600"/>
            </a:spcBef>
            <a:spcAft>
              <a:spcPts val="600"/>
            </a:spcAft>
          </a:pPr>
          <a:endParaRPr lang="en-US" sz="1150">
            <a:solidFill>
              <a:schemeClr val="tx1"/>
            </a:solidFill>
            <a:latin typeface="+mn-lt"/>
          </a:endParaRPr>
        </a:p>
      </dgm:t>
    </dgm:pt>
    <dgm:pt modelId="{E31015F6-5210-4792-891E-7B3864C6528E}">
      <dgm:prSet phldrT="[Text]" custT="1"/>
      <dgm:spPr>
        <a:ln w="19050">
          <a:solidFill>
            <a:srgbClr val="7030A0"/>
          </a:solidFill>
        </a:ln>
      </dgm:spPr>
      <dgm:t>
        <a:bodyPr rtlCol="0"/>
        <a:lstStyle/>
        <a:p>
          <a:pPr rtl="0">
            <a:lnSpc>
              <a:spcPts val="1600"/>
            </a:lnSpc>
            <a:spcBef>
              <a:spcPts val="600"/>
            </a:spcBef>
            <a:spcAft>
              <a:spcPts val="600"/>
            </a:spcAft>
          </a:pPr>
          <a:r>
            <a:rPr lang="ro-ro" sz="1150" b="1">
              <a:solidFill>
                <a:schemeClr val="tx1"/>
              </a:solidFill>
              <a:effectLst/>
              <a:latin typeface="+mn-lt"/>
              <a:ea typeface="Calibri" panose="020F0502020204030204" pitchFamily="34" charset="0"/>
              <a:cs typeface="Times New Roman" panose="02020603050405020304" pitchFamily="18" charset="0"/>
            </a:rPr>
            <a:t>După finalizarea PMRT</a:t>
          </a:r>
          <a:endParaRPr lang="en-US" sz="1150" b="1" dirty="0">
            <a:solidFill>
              <a:schemeClr val="tx1"/>
            </a:solidFill>
            <a:latin typeface="+mn-lt"/>
          </a:endParaRPr>
        </a:p>
      </dgm:t>
    </dgm:pt>
    <dgm:pt modelId="{80639D00-6DBB-4CCD-A3CC-1B10F9CE6DC7}" type="par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6C99002-254C-47E7-A41B-7A9590AF4114}" type="sibTrans" cxnId="{566B3E38-2EA6-4F27-96F7-4D4E24B1A01C}">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BCD5D55-A8FB-4A7A-9770-B6CDA615BEB7}">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1150">
              <a:solidFill>
                <a:schemeClr val="tx1"/>
              </a:solidFill>
              <a:effectLst/>
              <a:latin typeface="+mn-lt"/>
              <a:ea typeface="Calibri" panose="020F0502020204030204" pitchFamily="34" charset="0"/>
              <a:cs typeface="Times New Roman" panose="02020603050405020304" pitchFamily="18" charset="0"/>
            </a:rPr>
            <a:t> Personalul medical se va întruni pentru a evalua îngrijirea primită. Poate fi invitat și un evaluator extern. S-ar putea să fie nevoie de mai multe ședințe de evaluare. </a:t>
          </a:r>
          <a:endParaRPr lang="en-US" sz="1150" dirty="0">
            <a:solidFill>
              <a:schemeClr val="tx1"/>
            </a:solidFill>
            <a:latin typeface="+mn-lt"/>
          </a:endParaRPr>
        </a:p>
      </dgm:t>
    </dgm:pt>
    <dgm:pt modelId="{D63F8321-E730-4AFC-8F60-5E4854D0586C}" type="par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0497504F-1925-4EF1-844E-6AD22141CE56}" type="sibTrans" cxnId="{6A1595F1-0807-4B5E-851C-310FFB073195}">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EFC4C7BA-F882-41A8-9366-BC78D1B93730}">
      <dgm:prSet phldrT="[Text]" custT="1"/>
      <dgm:spPr>
        <a:ln w="19050">
          <a:solidFill>
            <a:srgbClr val="7030A0"/>
          </a:solidFill>
        </a:ln>
      </dgm:spPr>
      <dgm:t>
        <a:bodyPr rtlCol="0"/>
        <a:lstStyle/>
        <a:p>
          <a:pPr rtl="0">
            <a:lnSpc>
              <a:spcPts val="1600"/>
            </a:lnSpc>
            <a:spcBef>
              <a:spcPts val="600"/>
            </a:spcBef>
            <a:spcAft>
              <a:spcPts val="600"/>
            </a:spcAft>
          </a:pPr>
          <a:r>
            <a:rPr lang="ro-ro" sz="1150">
              <a:solidFill>
                <a:schemeClr val="tx1"/>
              </a:solidFill>
              <a:latin typeface="+mn-lt"/>
            </a:rPr>
            <a:t> Echipa PMRT utilizează informațiile păstrate în sistemul PMRT pentru a redacta un raport anual și alte rapoarte cu privire la modul în care se utilizează PMRT și la constatările din Marea Britanie. Informațiile publicate nu identifică nicio mamă, niciun bebeluș și nicio familie în mod individual.</a:t>
          </a:r>
          <a:r>
            <a:rPr lang="ro-ro" sz="1150" strike="sngStrike">
              <a:solidFill>
                <a:schemeClr val="tx1"/>
              </a:solidFill>
              <a:latin typeface="+mn-lt"/>
            </a:rPr>
            <a:t> </a:t>
          </a:r>
          <a:endParaRPr lang="en-US" sz="1150" dirty="0">
            <a:solidFill>
              <a:schemeClr val="tx1"/>
            </a:solidFill>
            <a:latin typeface="+mn-lt"/>
          </a:endParaRPr>
        </a:p>
      </dgm:t>
    </dgm:pt>
    <dgm:pt modelId="{E952496B-7CBC-4642-8131-4F1289D0441D}" type="par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F8236835-55DA-46B1-90EB-61A418312949}" type="sibTrans" cxnId="{25A1BBF7-BC60-490A-AC0D-BE4656DEE5A6}">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78D55BDF-E31E-48BE-B168-564D15F2478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900">
              <a:solidFill>
                <a:schemeClr val="tx1"/>
              </a:solidFill>
              <a:latin typeface="+mn-lt"/>
            </a:rPr>
            <a:t> Vi se va spune cine este persoana principală de contact și vi se vor oferi informații despre îngrijirea în caz de doliu.</a:t>
          </a:r>
          <a:endParaRPr lang="en-US" sz="900" dirty="0">
            <a:solidFill>
              <a:schemeClr val="tx1"/>
            </a:solidFill>
            <a:latin typeface="+mn-lt"/>
          </a:endParaRPr>
        </a:p>
      </dgm:t>
    </dgm:pt>
    <dgm:pt modelId="{F9DD64D0-00FD-43D3-8352-072A8086553D}" type="sib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5D726A3A-C8CC-4DFA-9F15-7983FFE290E6}" type="parTrans" cxnId="{313B2E04-0CAD-41D8-99AC-086745EDE857}">
      <dgm:prSet/>
      <dgm:spPr/>
      <dgm:t>
        <a:bodyPr rtlCol="0"/>
        <a:lstStyle/>
        <a:p>
          <a:pPr rtl="0">
            <a:lnSpc>
              <a:spcPts val="1600"/>
            </a:lnSpc>
            <a:spcBef>
              <a:spcPts val="600"/>
            </a:spcBef>
            <a:spcAft>
              <a:spcPts val="600"/>
            </a:spcAft>
          </a:pPr>
          <a:endParaRPr lang="en-US" sz="1150">
            <a:solidFill>
              <a:schemeClr val="tx1"/>
            </a:solidFill>
            <a:latin typeface="+mn-lt"/>
          </a:endParaRPr>
        </a:p>
      </dgm:t>
    </dgm:pt>
    <dgm:pt modelId="{DD4DFF14-645B-451E-BDCF-CAD89024E9F0}">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900" dirty="0">
              <a:solidFill>
                <a:schemeClr val="tx1"/>
              </a:solidFill>
              <a:effectLst/>
              <a:latin typeface="+mn-lt"/>
              <a:ea typeface="Calibri" panose="020F0502020204030204" pitchFamily="34" charset="0"/>
              <a:cs typeface="Times New Roman" panose="02020603050405020304" pitchFamily="18" charset="0"/>
            </a:rPr>
            <a:t> Puteți vorbi cu persoana principală de contact prin email, telefon sau față în față, în funcție de preferințele dumneavoastră. Nu trebuie să oferiți niciun feedback sau să puneți nicio întrebare dacă preferați să nu faceți acest lucru.</a:t>
          </a:r>
          <a:endParaRPr lang="en-US" sz="900" dirty="0">
            <a:solidFill>
              <a:schemeClr val="tx1"/>
            </a:solidFill>
            <a:latin typeface="+mn-lt"/>
          </a:endParaRPr>
        </a:p>
      </dgm:t>
    </dgm:pt>
    <dgm:pt modelId="{D2D6DC70-4BE2-425D-8E1F-679081B06BA3}" type="par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7142B263-32FD-4D51-A7AC-F30A1CE9320E}" type="sibTrans" cxnId="{F2828A63-845F-498D-B746-9013E129E9F6}">
      <dgm:prSet/>
      <dgm:spPr/>
      <dgm:t>
        <a:bodyPr rtlCol="0"/>
        <a:lstStyle/>
        <a:p>
          <a:pPr rtl="0">
            <a:lnSpc>
              <a:spcPts val="1600"/>
            </a:lnSpc>
            <a:spcBef>
              <a:spcPts val="600"/>
            </a:spcBef>
            <a:spcAft>
              <a:spcPts val="600"/>
            </a:spcAft>
          </a:pPr>
          <a:endParaRPr lang="en-US" sz="1150">
            <a:solidFill>
              <a:schemeClr val="tx1"/>
            </a:solidFill>
          </a:endParaRPr>
        </a:p>
      </dgm:t>
    </dgm:pt>
    <dgm:pt modelId="{352FA51A-52EE-44FA-88A7-D5A9C9A9D80E}">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ro-ro" sz="900" dirty="0">
              <a:solidFill>
                <a:schemeClr val="tx1"/>
              </a:solidFill>
              <a:effectLst/>
              <a:latin typeface="+mn-lt"/>
              <a:ea typeface="Calibri" panose="020F0502020204030204" pitchFamily="34" charset="0"/>
              <a:cs typeface="Times New Roman" panose="02020603050405020304" pitchFamily="18" charset="0"/>
            </a:rPr>
            <a:t> Îndrumările și procesele pot fi modificate în funcție de rezultatele evaluării.</a:t>
          </a:r>
          <a:endParaRPr lang="en-US" sz="900" strike="sngStrike" dirty="0">
            <a:solidFill>
              <a:schemeClr val="tx1"/>
            </a:solidFill>
            <a:latin typeface="+mn-lt"/>
          </a:endParaRPr>
        </a:p>
      </dgm:t>
    </dgm:pt>
    <dgm:pt modelId="{81C3C68D-1792-4743-9433-49B060780664}" type="par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4155C994-7269-474A-8C9D-6057D0AB1429}" type="sibTrans" cxnId="{6E44C330-FF75-4993-9E16-B0811C4EFAD3}">
      <dgm:prSet/>
      <dgm:spPr/>
      <dgm:t>
        <a:bodyPr rtlCol="0"/>
        <a:lstStyle/>
        <a:p>
          <a:pPr rtl="0">
            <a:lnSpc>
              <a:spcPts val="1600"/>
            </a:lnSpc>
            <a:spcBef>
              <a:spcPts val="600"/>
            </a:spcBef>
            <a:spcAft>
              <a:spcPts val="600"/>
            </a:spcAft>
          </a:pPr>
          <a:endParaRPr lang="en-US" sz="1150">
            <a:solidFill>
              <a:schemeClr val="tx1"/>
            </a:solidFill>
          </a:endParaRPr>
        </a:p>
      </dgm:t>
    </dgm:pt>
    <dgm:pt modelId="{1026FED1-AA94-4D4F-9AA9-C905B95A385F}">
      <dgm:prSet phldrT="[Text]" custT="1"/>
      <dgm:spPr>
        <a:ln w="19050">
          <a:solidFill>
            <a:srgbClr val="7030A0"/>
          </a:solidFill>
        </a:ln>
      </dgm:spPr>
      <dgm:t>
        <a:bodyPr rtlCol="0"/>
        <a:lstStyle/>
        <a:p>
          <a:pPr rtl="0">
            <a:lnSpc>
              <a:spcPts val="1600"/>
            </a:lnSpc>
            <a:spcBef>
              <a:spcPts val="600"/>
            </a:spcBef>
            <a:spcAft>
              <a:spcPts val="600"/>
            </a:spcAft>
          </a:pPr>
          <a:r>
            <a:rPr lang="ro-ro" sz="1150">
              <a:solidFill>
                <a:schemeClr val="tx1"/>
              </a:solidFill>
              <a:latin typeface="+mn-lt"/>
            </a:rPr>
            <a:t> Rapoartele PMRT sunt comunicate moașelor, medicilor, cercetătorilor, colaboratorilor, Ministerului Sănătății și Asistenței Sociale și persoanelor care lucrează în cadrul guvernului descentralizat, astfel încât toată lumea să poată învăța cum să îmbunătățească îngrijirile medicale. </a:t>
          </a:r>
          <a:endParaRPr lang="en-US" sz="1150" dirty="0">
            <a:solidFill>
              <a:schemeClr val="tx1"/>
            </a:solidFill>
            <a:latin typeface="+mn-lt"/>
          </a:endParaRPr>
        </a:p>
      </dgm:t>
    </dgm:pt>
    <dgm:pt modelId="{5CA25169-EC62-4D23-AAB5-D6F45DDA7C95}" type="par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36D31BE9-CBE1-4109-AFEA-A8689CF650EA}" type="sibTrans" cxnId="{2E8801AC-308F-4252-8273-781AAF2FF8C0}">
      <dgm:prSet/>
      <dgm:spPr/>
      <dgm:t>
        <a:bodyPr rtlCol="0"/>
        <a:lstStyle/>
        <a:p>
          <a:pPr rtl="0">
            <a:lnSpc>
              <a:spcPts val="1600"/>
            </a:lnSpc>
            <a:spcBef>
              <a:spcPts val="600"/>
            </a:spcBef>
            <a:spcAft>
              <a:spcPts val="600"/>
            </a:spcAft>
          </a:pPr>
          <a:endParaRPr lang="en-US" sz="1150">
            <a:solidFill>
              <a:schemeClr val="tx1"/>
            </a:solidFill>
          </a:endParaRPr>
        </a:p>
      </dgm:t>
    </dgm:pt>
    <dgm:pt modelId="{CF4F9016-1B61-4F4E-AC17-F03A0FEE0EC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900">
              <a:solidFill>
                <a:schemeClr val="tx1"/>
              </a:solidFill>
              <a:effectLst/>
              <a:latin typeface="+mn-lt"/>
              <a:ea typeface="Calibri" panose="020F0502020204030204" pitchFamily="34" charset="0"/>
              <a:cs typeface="Times New Roman" panose="02020603050405020304" pitchFamily="18" charset="0"/>
            </a:rPr>
            <a:t> Trebuie să primiți informații scrise despre PMRT cu un formular de feedback și detalii despre cum să oferiți feedback cu privire la îngrijirea dumneavoastră și a bebelușului dumneavoastră. </a:t>
          </a:r>
          <a:r>
            <a:rPr lang="ro-ro" sz="900">
              <a:solidFill>
                <a:schemeClr val="tx1"/>
              </a:solidFill>
              <a:effectLst/>
              <a:latin typeface="+mn-lt"/>
              <a:cs typeface="Times New Roman" panose="02020603050405020304" pitchFamily="18" charset="0"/>
            </a:rPr>
            <a:t>Acestea pot sosi prin poștă sau prin email.</a:t>
          </a:r>
          <a:endParaRPr lang="en-US" sz="900" dirty="0">
            <a:solidFill>
              <a:schemeClr val="tx1"/>
            </a:solidFill>
            <a:latin typeface="+mn-lt"/>
          </a:endParaRPr>
        </a:p>
      </dgm:t>
    </dgm:pt>
    <dgm:pt modelId="{7CED1835-55A3-46C1-AD84-837687ACD9EE}" type="par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FB451170-46D7-4139-8093-2AA744AD585C}" type="sibTrans" cxnId="{D1D7D5D5-5BA3-474E-ADBC-02AD3D3FB762}">
      <dgm:prSet/>
      <dgm:spPr/>
      <dgm:t>
        <a:bodyPr rtlCol="0"/>
        <a:lstStyle/>
        <a:p>
          <a:pPr rtl="0">
            <a:lnSpc>
              <a:spcPts val="1600"/>
            </a:lnSpc>
            <a:spcBef>
              <a:spcPts val="600"/>
            </a:spcBef>
            <a:spcAft>
              <a:spcPts val="600"/>
            </a:spcAft>
          </a:pPr>
          <a:endParaRPr lang="en-US" sz="1150">
            <a:solidFill>
              <a:schemeClr val="tx1"/>
            </a:solidFill>
          </a:endParaRPr>
        </a:p>
      </dgm:t>
    </dgm:pt>
    <dgm:pt modelId="{93353E60-A133-4864-A5D7-99D3C716873B}">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ro-ro" sz="900">
              <a:solidFill>
                <a:schemeClr val="tx1"/>
              </a:solidFill>
              <a:effectLst/>
              <a:latin typeface="+mn-lt"/>
              <a:ea typeface="Calibri" panose="020F0502020204030204" pitchFamily="34" charset="0"/>
              <a:cs typeface="Times New Roman" panose="02020603050405020304" pitchFamily="18" charset="0"/>
            </a:rPr>
            <a:t> Feedbackul dumneavoastră va fi analizat în cadrul ședinței PMRT. Orice aspect urgent va fi transmis echipei de siguranță. Dacă ați decis să nu oferiți niciun feedback, echipa va fi informată.</a:t>
          </a:r>
          <a:endParaRPr lang="en-US" sz="900" dirty="0">
            <a:solidFill>
              <a:schemeClr val="tx1"/>
            </a:solidFill>
            <a:latin typeface="+mn-lt"/>
          </a:endParaRPr>
        </a:p>
      </dgm:t>
    </dgm:pt>
    <dgm:pt modelId="{2B4DB191-C74A-4F18-9723-A4578774E9BB}" type="parTrans" cxnId="{03B28AD1-215D-4315-A88B-D68B52E46BF9}">
      <dgm:prSet/>
      <dgm:spPr/>
      <dgm:t>
        <a:bodyPr rtlCol="0"/>
        <a:lstStyle/>
        <a:p>
          <a:pPr rtl="0">
            <a:lnSpc>
              <a:spcPts val="1600"/>
            </a:lnSpc>
            <a:spcBef>
              <a:spcPts val="600"/>
            </a:spcBef>
            <a:spcAft>
              <a:spcPts val="600"/>
            </a:spcAft>
          </a:pPr>
          <a:endParaRPr lang="en-US" sz="1150"/>
        </a:p>
      </dgm:t>
    </dgm:pt>
    <dgm:pt modelId="{223EB83D-DE43-4474-9B7C-BADCDC642CDD}" type="sibTrans" cxnId="{03B28AD1-215D-4315-A88B-D68B52E46BF9}">
      <dgm:prSet/>
      <dgm:spPr/>
      <dgm:t>
        <a:bodyPr rtlCol="0"/>
        <a:lstStyle/>
        <a:p>
          <a:pPr rtl="0">
            <a:lnSpc>
              <a:spcPts val="1600"/>
            </a:lnSpc>
            <a:spcBef>
              <a:spcPts val="600"/>
            </a:spcBef>
            <a:spcAft>
              <a:spcPts val="600"/>
            </a:spcAft>
          </a:pPr>
          <a:endParaRPr lang="en-US" sz="1150"/>
        </a:p>
      </dgm:t>
    </dgm:pt>
    <dgm:pt modelId="{DA4B4360-B447-40BE-92AE-716E9B0A961B}">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1150">
              <a:solidFill>
                <a:schemeClr val="tx1"/>
              </a:solidFill>
              <a:effectLst/>
              <a:latin typeface="+mn-lt"/>
              <a:ea typeface="Calibri" panose="020F0502020204030204" pitchFamily="34" charset="0"/>
              <a:cs typeface="Times New Roman" panose="02020603050405020304" pitchFamily="18" charset="0"/>
            </a:rPr>
            <a:t> Întrebările, motivele de îngrijire și feedbackul dumneavoastră vor fi discutate și introduse în sistemul și raportul PMRT. Dacă aveți întrebări, vi se va răspunde. </a:t>
          </a:r>
          <a:endParaRPr lang="en-US" sz="1150" dirty="0">
            <a:solidFill>
              <a:schemeClr val="tx1"/>
            </a:solidFill>
            <a:latin typeface="+mn-lt"/>
          </a:endParaRPr>
        </a:p>
      </dgm:t>
    </dgm:pt>
    <dgm:pt modelId="{5929D7F0-4EA5-469A-A9F7-5060B5F19316}" type="parTrans" cxnId="{552A9285-A947-49A4-A9D7-B0AFFF14F4FE}">
      <dgm:prSet/>
      <dgm:spPr/>
      <dgm:t>
        <a:bodyPr rtlCol="0"/>
        <a:lstStyle/>
        <a:p>
          <a:pPr rtl="0">
            <a:lnSpc>
              <a:spcPts val="1600"/>
            </a:lnSpc>
            <a:spcBef>
              <a:spcPts val="600"/>
            </a:spcBef>
            <a:spcAft>
              <a:spcPts val="600"/>
            </a:spcAft>
          </a:pPr>
          <a:endParaRPr lang="en-US" sz="1150"/>
        </a:p>
      </dgm:t>
    </dgm:pt>
    <dgm:pt modelId="{08E54695-A653-4DE9-B090-84ECBADC750B}" type="sibTrans" cxnId="{552A9285-A947-49A4-A9D7-B0AFFF14F4FE}">
      <dgm:prSet/>
      <dgm:spPr/>
      <dgm:t>
        <a:bodyPr rtlCol="0"/>
        <a:lstStyle/>
        <a:p>
          <a:pPr rtl="0">
            <a:lnSpc>
              <a:spcPts val="1600"/>
            </a:lnSpc>
            <a:spcBef>
              <a:spcPts val="600"/>
            </a:spcBef>
            <a:spcAft>
              <a:spcPts val="600"/>
            </a:spcAft>
          </a:pPr>
          <a:endParaRPr lang="en-US" sz="1150"/>
        </a:p>
      </dgm:t>
    </dgm:pt>
    <dgm:pt modelId="{CC3AE647-5379-4592-BDDA-EAB71CF471BF}">
      <dgm:prSet phldrT="[Text]" custT="1"/>
      <dgm:spPr>
        <a:ln w="19050">
          <a:solidFill>
            <a:srgbClr val="7030A0"/>
          </a:solidFill>
        </a:ln>
      </dgm:spPr>
      <dgm:t>
        <a:bodyPr rtlCol="0"/>
        <a:lstStyle/>
        <a:p>
          <a:pPr marL="0" lvl="0" indent="0" defTabSz="914400" rtl="0">
            <a:lnSpc>
              <a:spcPts val="1600"/>
            </a:lnSpc>
            <a:spcBef>
              <a:spcPts val="600"/>
            </a:spcBef>
            <a:spcAft>
              <a:spcPts val="600"/>
            </a:spcAft>
            <a:buNone/>
          </a:pPr>
          <a:r>
            <a:rPr lang="ro-ro" sz="900" dirty="0">
              <a:solidFill>
                <a:schemeClr val="tx1"/>
              </a:solidFill>
              <a:effectLst/>
              <a:latin typeface="+mn-lt"/>
              <a:ea typeface="Calibri" panose="020F0502020204030204" pitchFamily="34" charset="0"/>
              <a:cs typeface="Times New Roman" panose="02020603050405020304" pitchFamily="18" charset="0"/>
            </a:rPr>
            <a:t> Persoana dvs. principală de contact va ține legătura cu dumneavoastră și vă va informa cu privire la progresul și termenele PMRT, cu excepția cazului în care îi solicitați să nu facă acest lucru. Puteți oricând să ne contactați mai târziu, dacă preferați. </a:t>
          </a:r>
          <a:endParaRPr lang="en-US" sz="900" dirty="0">
            <a:solidFill>
              <a:schemeClr val="tx1"/>
            </a:solidFill>
            <a:latin typeface="+mn-lt"/>
          </a:endParaRPr>
        </a:p>
      </dgm:t>
    </dgm:pt>
    <dgm:pt modelId="{51352B6A-770D-4922-B0A9-7AAD56AA03CB}" type="parTrans" cxnId="{E3388B6E-5905-48C2-9345-294A10DC77EC}">
      <dgm:prSet/>
      <dgm:spPr/>
      <dgm:t>
        <a:bodyPr rtlCol="0"/>
        <a:lstStyle/>
        <a:p>
          <a:pPr rtl="0">
            <a:lnSpc>
              <a:spcPts val="1600"/>
            </a:lnSpc>
            <a:spcBef>
              <a:spcPts val="600"/>
            </a:spcBef>
            <a:spcAft>
              <a:spcPts val="600"/>
            </a:spcAft>
          </a:pPr>
          <a:endParaRPr lang="en-US" sz="1150"/>
        </a:p>
      </dgm:t>
    </dgm:pt>
    <dgm:pt modelId="{23B0B2BE-0C10-41C7-B2D4-4CCB5627C2DD}" type="sibTrans" cxnId="{E3388B6E-5905-48C2-9345-294A10DC77EC}">
      <dgm:prSet/>
      <dgm:spPr/>
      <dgm:t>
        <a:bodyPr rtlCol="0"/>
        <a:lstStyle/>
        <a:p>
          <a:pPr rtl="0">
            <a:lnSpc>
              <a:spcPts val="1600"/>
            </a:lnSpc>
            <a:spcBef>
              <a:spcPts val="600"/>
            </a:spcBef>
            <a:spcAft>
              <a:spcPts val="600"/>
            </a:spcAft>
          </a:pPr>
          <a:endParaRPr lang="en-US" sz="1150"/>
        </a:p>
      </dgm:t>
    </dgm:pt>
    <dgm:pt modelId="{C2C9DAF7-4A60-4F5D-822C-14B86819756A}">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ro-ro" sz="900">
              <a:solidFill>
                <a:schemeClr val="tx1"/>
              </a:solidFill>
              <a:effectLst/>
              <a:latin typeface="+mn-lt"/>
              <a:ea typeface="Calibri" panose="020F0502020204030204" pitchFamily="34" charset="0"/>
              <a:cs typeface="Times New Roman" panose="02020603050405020304" pitchFamily="18" charset="0"/>
            </a:rPr>
            <a:t> Se fac planuri pentru a finaliza orice acțiuni de modificare a îngrijirii care au fost identificate și pentru a ne asigura că personalul beneficiază de sprijin pentru a face schimbări acolo unde este necesar.</a:t>
          </a:r>
          <a:endParaRPr lang="en-US" sz="900" dirty="0">
            <a:solidFill>
              <a:schemeClr val="tx1"/>
            </a:solidFill>
            <a:latin typeface="+mn-lt"/>
          </a:endParaRPr>
        </a:p>
      </dgm:t>
    </dgm:pt>
    <dgm:pt modelId="{43E5B458-C99B-4B84-A5DD-4FE55416E40B}" type="parTrans" cxnId="{4EA9B79F-D784-404C-B4DF-E8DBFA5FA8CE}">
      <dgm:prSet/>
      <dgm:spPr/>
      <dgm:t>
        <a:bodyPr rtlCol="0"/>
        <a:lstStyle/>
        <a:p>
          <a:pPr rtl="0"/>
          <a:endParaRPr lang="en-US"/>
        </a:p>
      </dgm:t>
    </dgm:pt>
    <dgm:pt modelId="{57C96EBA-BDBB-4BF1-89CB-BE9386F1DD4E}" type="sibTrans" cxnId="{4EA9B79F-D784-404C-B4DF-E8DBFA5FA8CE}">
      <dgm:prSet/>
      <dgm:spPr/>
      <dgm:t>
        <a:bodyPr rtlCol="0"/>
        <a:lstStyle/>
        <a:p>
          <a:pPr rtl="0"/>
          <a:endParaRPr lang="en-US"/>
        </a:p>
      </dgm:t>
    </dgm:pt>
    <dgm:pt modelId="{B933EEFF-EDCC-4F72-8782-694800F97D8D}">
      <dgm:prSet phldrT="[Text]" custT="1"/>
      <dgm:spPr>
        <a:ln w="19050">
          <a:solidFill>
            <a:srgbClr val="7030A0"/>
          </a:solidFill>
        </a:ln>
      </dgm:spPr>
      <dgm:t>
        <a:bodyPr rtlCol="0"/>
        <a:lstStyle/>
        <a:p>
          <a:pPr marL="0" marR="0" lvl="0" indent="0" defTabSz="914400" rtl="0" eaLnBrk="1" fontAlgn="auto" latinLnBrk="0" hangingPunct="1">
            <a:lnSpc>
              <a:spcPts val="1600"/>
            </a:lnSpc>
            <a:spcBef>
              <a:spcPts val="600"/>
            </a:spcBef>
            <a:spcAft>
              <a:spcPts val="600"/>
            </a:spcAft>
            <a:buClrTx/>
            <a:buSzTx/>
            <a:buFontTx/>
            <a:buNone/>
            <a:tabLst/>
            <a:defRPr/>
          </a:pPr>
          <a:r>
            <a:rPr lang="ro-ro" sz="1150">
              <a:solidFill>
                <a:schemeClr val="tx1"/>
              </a:solidFill>
              <a:effectLst/>
              <a:latin typeface="+mn-lt"/>
              <a:ea typeface="Calibri" panose="020F0502020204030204" pitchFamily="34" charset="0"/>
              <a:cs typeface="Times New Roman" panose="02020603050405020304" pitchFamily="18" charset="0"/>
            </a:rPr>
            <a:t> Evaluarea va fi finalizată, dar puteți reveni cu orice gânduri sau întrebări. Nu există nicio limită de timp.   </a:t>
          </a:r>
          <a:endParaRPr lang="en-US" sz="1150" dirty="0">
            <a:solidFill>
              <a:schemeClr val="tx1"/>
            </a:solidFill>
            <a:latin typeface="+mn-lt"/>
          </a:endParaRPr>
        </a:p>
      </dgm:t>
    </dgm:pt>
    <dgm:pt modelId="{D7ABDB96-54CA-4221-8E46-B1EEF40142E4}" type="parTrans" cxnId="{75741E77-69EE-47CF-82F5-881B66B0E698}">
      <dgm:prSet/>
      <dgm:spPr/>
      <dgm:t>
        <a:bodyPr rtlCol="0"/>
        <a:lstStyle/>
        <a:p>
          <a:pPr rtl="0"/>
          <a:endParaRPr lang="en-US"/>
        </a:p>
      </dgm:t>
    </dgm:pt>
    <dgm:pt modelId="{0FD614A8-D8A0-4EBB-B300-87D06815D483}" type="sibTrans" cxnId="{75741E77-69EE-47CF-82F5-881B66B0E698}">
      <dgm:prSet/>
      <dgm:spPr/>
      <dgm:t>
        <a:bodyPr rtlCol="0"/>
        <a:lstStyle/>
        <a:p>
          <a:pPr rtl="0"/>
          <a:endParaRPr lang="en-US"/>
        </a:p>
      </dgm:t>
    </dgm:pt>
    <dgm:pt modelId="{A955D324-8904-4DC3-8776-276935E86528}">
      <dgm:prSet phldrT="[Text]" custT="1"/>
      <dgm:spPr>
        <a:ln w="19050">
          <a:solidFill>
            <a:srgbClr val="7030A0"/>
          </a:solidFill>
        </a:ln>
      </dgm:spPr>
      <dgm:t>
        <a:bodyPr rtlCol="0"/>
        <a:lstStyle/>
        <a:p>
          <a:pPr rtl="0">
            <a:lnSpc>
              <a:spcPts val="1600"/>
            </a:lnSpc>
            <a:spcBef>
              <a:spcPts val="600"/>
            </a:spcBef>
            <a:spcAft>
              <a:spcPts val="600"/>
            </a:spcAft>
          </a:pPr>
          <a:r>
            <a:rPr lang="ro-ro" sz="1150">
              <a:solidFill>
                <a:schemeClr val="tx1"/>
              </a:solidFill>
              <a:effectLst/>
              <a:latin typeface="+mn-lt"/>
              <a:ea typeface="Calibri" panose="020F0502020204030204" pitchFamily="34" charset="0"/>
              <a:cs typeface="Times New Roman" panose="02020603050405020304" pitchFamily="18" charset="0"/>
            </a:rPr>
            <a:t> Dacă aveți alte întrebări sau comentarii, puteți lua legătura cu persoana principală de contact sau puteți suna la Sands la </a:t>
          </a:r>
          <a:r>
            <a:rPr lang="ro-ro" sz="1150" b="1"/>
            <a:t>0808 164 3332</a:t>
          </a:r>
          <a:endParaRPr lang="en-US" sz="1150" dirty="0">
            <a:solidFill>
              <a:schemeClr val="tx1"/>
            </a:solidFill>
            <a:latin typeface="+mn-lt"/>
          </a:endParaRPr>
        </a:p>
      </dgm:t>
    </dgm:pt>
    <dgm:pt modelId="{755A60BE-CCBC-40BE-833B-9F242C67E191}" type="parTrans" cxnId="{5D21D720-D9BF-4CAF-BA19-C64499424F0A}">
      <dgm:prSet/>
      <dgm:spPr/>
      <dgm:t>
        <a:bodyPr rtlCol="0"/>
        <a:lstStyle/>
        <a:p>
          <a:pPr rtl="0"/>
          <a:endParaRPr lang="en-US"/>
        </a:p>
      </dgm:t>
    </dgm:pt>
    <dgm:pt modelId="{11D95CAE-DB72-4792-A1E0-6B05FFD2CB75}" type="sibTrans" cxnId="{5D21D720-D9BF-4CAF-BA19-C64499424F0A}">
      <dgm:prSet/>
      <dgm:spPr/>
      <dgm:t>
        <a:bodyPr rtlCol="0"/>
        <a:lstStyle/>
        <a:p>
          <a:pPr rtl="0"/>
          <a:endParaRPr lang="en-US"/>
        </a:p>
      </dgm:t>
    </dgm:pt>
    <dgm:pt modelId="{D27586CA-EDC4-466D-9155-BB6E9F53BFAB}">
      <dgm:prSet phldrT="[Text]" custT="1"/>
      <dgm:spPr>
        <a:ln w="19050">
          <a:solidFill>
            <a:srgbClr val="7030A0"/>
          </a:solidFill>
        </a:ln>
      </dgm:spPr>
      <dgm:t>
        <a:bodyPr rtlCol="0"/>
        <a:lstStyle/>
        <a:p>
          <a:pPr marL="57150" lvl="1" indent="0" defTabSz="511175" rtl="0">
            <a:lnSpc>
              <a:spcPts val="1600"/>
            </a:lnSpc>
            <a:spcBef>
              <a:spcPts val="600"/>
            </a:spcBef>
            <a:spcAft>
              <a:spcPts val="600"/>
            </a:spcAft>
            <a:buNone/>
          </a:pPr>
          <a:r>
            <a:rPr lang="ro-ro" sz="900">
              <a:solidFill>
                <a:schemeClr val="tx1"/>
              </a:solidFill>
              <a:effectLst/>
              <a:latin typeface="+mn-lt"/>
              <a:ea typeface="Calibri" panose="020F0502020204030204" pitchFamily="34" charset="0"/>
              <a:cs typeface="Times New Roman" panose="02020603050405020304" pitchFamily="18" charset="0"/>
            </a:rPr>
            <a:t> </a:t>
          </a:r>
          <a:r>
            <a:rPr lang="ro-ro" sz="900">
              <a:solidFill>
                <a:schemeClr val="tx1"/>
              </a:solidFill>
              <a:effectLst/>
              <a:latin typeface="+mn-lt"/>
              <a:cs typeface="Times New Roman" panose="02020603050405020304" pitchFamily="18" charset="0"/>
            </a:rPr>
            <a:t>Orice constatări în vederea îmbunătățirii îngrijirii viitoarelor mame, a bebelușilor și a familiilor vor fi împărtășite cu personalul medical și transmise echipei responsabile de calitate și siguranță, dacă este cazul. </a:t>
          </a:r>
          <a:endParaRPr lang="en-US" sz="900" dirty="0">
            <a:solidFill>
              <a:schemeClr val="tx1"/>
            </a:solidFill>
            <a:latin typeface="+mn-lt"/>
          </a:endParaRPr>
        </a:p>
      </dgm:t>
    </dgm:pt>
    <dgm:pt modelId="{245C196B-8E46-4004-8626-88004C1B5C7D}" type="parTrans" cxnId="{A5028191-5A36-4A20-82DA-85BD8C1EF54D}">
      <dgm:prSet/>
      <dgm:spPr/>
      <dgm:t>
        <a:bodyPr rtlCol="0"/>
        <a:lstStyle/>
        <a:p>
          <a:pPr rtl="0"/>
          <a:endParaRPr lang="en-US"/>
        </a:p>
      </dgm:t>
    </dgm:pt>
    <dgm:pt modelId="{E41E0FB6-E36F-4E8B-8541-FEB561687716}" type="sibTrans" cxnId="{A5028191-5A36-4A20-82DA-85BD8C1EF54D}">
      <dgm:prSet/>
      <dgm:spPr/>
      <dgm:t>
        <a:bodyPr rtlCol="0"/>
        <a:lstStyle/>
        <a:p>
          <a:pPr rtl="0"/>
          <a:endParaRPr lang="en-US"/>
        </a:p>
      </dgm:t>
    </dgm:pt>
    <dgm:pt modelId="{CBCE8AEA-E190-4136-AEBD-DC25F5BE87E9}">
      <dgm:prSet phldrT="[Text]" custT="1"/>
      <dgm:spPr>
        <a:ln w="19050">
          <a:solidFill>
            <a:srgbClr val="7030A0"/>
          </a:solidFill>
        </a:ln>
      </dgm:spPr>
      <dgm:t>
        <a:bodyPr rtlCol="0"/>
        <a:lstStyle/>
        <a:p>
          <a:pPr lvl="0" defTabSz="511175" rtl="0">
            <a:lnSpc>
              <a:spcPts val="1600"/>
            </a:lnSpc>
            <a:spcBef>
              <a:spcPts val="600"/>
            </a:spcBef>
            <a:spcAft>
              <a:spcPts val="600"/>
            </a:spcAft>
          </a:pPr>
          <a:r>
            <a:rPr lang="ro-ro" sz="1150">
              <a:solidFill>
                <a:schemeClr val="tx1"/>
              </a:solidFill>
              <a:effectLst/>
              <a:latin typeface="+mn-lt"/>
              <a:ea typeface="Calibri" panose="020F0502020204030204" pitchFamily="34" charset="0"/>
              <a:cs typeface="Times New Roman" panose="02020603050405020304" pitchFamily="18" charset="0"/>
            </a:rPr>
            <a:t>Veți primi o scrisoare sau un raport care explică evaluarea și constatările, cu excepția cazului în care ați declarat că nu doriți unul. </a:t>
          </a:r>
          <a:endParaRPr lang="en-GB" sz="1150" b="1" dirty="0">
            <a:solidFill>
              <a:schemeClr val="tx1"/>
            </a:solidFill>
            <a:effectLst/>
            <a:latin typeface="+mn-lt"/>
            <a:ea typeface="Calibri" panose="020F0502020204030204" pitchFamily="34" charset="0"/>
            <a:cs typeface="Times New Roman" panose="02020603050405020304" pitchFamily="18" charset="0"/>
          </a:endParaRPr>
        </a:p>
      </dgm:t>
    </dgm:pt>
    <dgm:pt modelId="{26019BB0-98DE-476D-9E01-BF50ADA65447}" type="parTrans" cxnId="{0B5EBFA2-6085-4D11-9D07-99EDBACFAFC8}">
      <dgm:prSet/>
      <dgm:spPr/>
      <dgm:t>
        <a:bodyPr/>
        <a:lstStyle/>
        <a:p>
          <a:endParaRPr lang="en-GB"/>
        </a:p>
      </dgm:t>
    </dgm:pt>
    <dgm:pt modelId="{00229F1E-D4E0-4373-A36F-27B159D97EBA}" type="sibTrans" cxnId="{0B5EBFA2-6085-4D11-9D07-99EDBACFAFC8}">
      <dgm:prSet/>
      <dgm:spPr/>
      <dgm:t>
        <a:bodyPr rtlCol="0"/>
        <a:lstStyle/>
        <a:p>
          <a:pPr rtl="0"/>
          <a:endParaRPr lang="en-US"/>
        </a:p>
      </dgm:t>
    </dgm:pt>
    <dgm:pt modelId="{25346309-1C6B-4726-8E3D-F3BB9A8F6F04}">
      <dgm:prSet phldrT="[Text]" custT="1"/>
      <dgm:spPr>
        <a:ln w="19050">
          <a:solidFill>
            <a:srgbClr val="7030A0"/>
          </a:solidFill>
        </a:ln>
      </dgm:spPr>
      <dgm:t>
        <a:bodyPr rtlCol="0"/>
        <a:lstStyle/>
        <a:p>
          <a:pPr lvl="0" defTabSz="511175" rtl="0">
            <a:lnSpc>
              <a:spcPts val="1600"/>
            </a:lnSpc>
            <a:spcBef>
              <a:spcPts val="600"/>
            </a:spcBef>
            <a:spcAft>
              <a:spcPts val="600"/>
            </a:spcAft>
          </a:pPr>
          <a:r>
            <a:rPr lang="ro-ro" sz="1150">
              <a:solidFill>
                <a:schemeClr val="tx1"/>
              </a:solidFill>
              <a:effectLst/>
              <a:latin typeface="+mn-lt"/>
              <a:ea typeface="Calibri" panose="020F0502020204030204" pitchFamily="34" charset="0"/>
              <a:cs typeface="Times New Roman" panose="02020603050405020304" pitchFamily="18" charset="0"/>
            </a:rPr>
            <a:t>Veți fi informați când a avut loc ședința de evaluare și vi se va oferi o ședință pentru a discuta evaluarea, cu excepția cazului în care ați solicitat să nu fiți ținuți la curent. Vă puteți răzgândi în orice moment.</a:t>
          </a:r>
          <a:endParaRPr lang="en-GB" sz="1150" b="1" dirty="0">
            <a:solidFill>
              <a:schemeClr val="tx1"/>
            </a:solidFill>
            <a:effectLst/>
            <a:latin typeface="+mn-lt"/>
            <a:ea typeface="Calibri" panose="020F0502020204030204" pitchFamily="34" charset="0"/>
            <a:cs typeface="Times New Roman" panose="02020603050405020304" pitchFamily="18" charset="0"/>
          </a:endParaRPr>
        </a:p>
      </dgm:t>
    </dgm:pt>
    <dgm:pt modelId="{770A4306-0AC1-452D-8FEE-B8C1659F5249}" type="parTrans" cxnId="{24DCD2F1-A95C-4771-9411-E1FB951528C2}">
      <dgm:prSet/>
      <dgm:spPr/>
      <dgm:t>
        <a:bodyPr/>
        <a:lstStyle/>
        <a:p>
          <a:endParaRPr lang="en-GB"/>
        </a:p>
      </dgm:t>
    </dgm:pt>
    <dgm:pt modelId="{A0357D33-F91A-426D-AF91-9C1E9562A82C}" type="sibTrans" cxnId="{24DCD2F1-A95C-4771-9411-E1FB951528C2}">
      <dgm:prSet/>
      <dgm:spPr/>
      <dgm:t>
        <a:bodyPr rtlCol="0"/>
        <a:lstStyle/>
        <a:p>
          <a:pPr rtl="0"/>
          <a:endParaRPr lang="en-US"/>
        </a:p>
      </dgm:t>
    </dgm:pt>
    <dgm:pt modelId="{6CCDBDD2-5964-4DC3-B5F8-BA62D684CB80}" type="pres">
      <dgm:prSet presAssocID="{6AE2128A-DBCE-41BE-9700-EBFB8F5F8DE3}" presName="linearFlow" presStyleCnt="0">
        <dgm:presLayoutVars>
          <dgm:resizeHandles val="exact"/>
        </dgm:presLayoutVars>
      </dgm:prSet>
      <dgm:spPr/>
      <dgm:t>
        <a:bodyPr/>
        <a:lstStyle/>
        <a:p>
          <a:endParaRPr lang="en-US"/>
        </a:p>
      </dgm:t>
    </dgm:pt>
    <dgm:pt modelId="{D24E11B9-CF45-4793-95D8-326981C936C0}" type="pres">
      <dgm:prSet presAssocID="{0594D84A-42A1-42C4-8177-FBE3960773AB}" presName="node" presStyleLbl="node1" presStyleIdx="0" presStyleCnt="5" custScaleX="174144" custScaleY="235314">
        <dgm:presLayoutVars>
          <dgm:bulletEnabled val="1"/>
        </dgm:presLayoutVars>
      </dgm:prSet>
      <dgm:spPr/>
      <dgm:t>
        <a:bodyPr/>
        <a:lstStyle/>
        <a:p>
          <a:endParaRPr lang="en-US"/>
        </a:p>
      </dgm:t>
    </dgm:pt>
    <dgm:pt modelId="{AD481DEA-8E18-45B4-A2FC-00F329E7D5A1}" type="pres">
      <dgm:prSet presAssocID="{B009C32D-B243-4326-A636-50EA003FF12C}" presName="sibTrans" presStyleLbl="sibTrans2D1" presStyleIdx="0" presStyleCnt="4" custScaleX="77791" custScaleY="74893"/>
      <dgm:spPr/>
      <dgm:t>
        <a:bodyPr/>
        <a:lstStyle/>
        <a:p>
          <a:endParaRPr lang="en-US"/>
        </a:p>
      </dgm:t>
    </dgm:pt>
    <dgm:pt modelId="{CD6C61F3-54E6-4823-B6A7-39ED3F7F8E5B}" type="pres">
      <dgm:prSet presAssocID="{B009C32D-B243-4326-A636-50EA003FF12C}" presName="connectorText" presStyleLbl="sibTrans2D1" presStyleIdx="0" presStyleCnt="4"/>
      <dgm:spPr/>
      <dgm:t>
        <a:bodyPr/>
        <a:lstStyle/>
        <a:p>
          <a:endParaRPr lang="en-US"/>
        </a:p>
      </dgm:t>
    </dgm:pt>
    <dgm:pt modelId="{C2A2CE7A-F3F5-4C99-96DD-3DA25F3BC033}" type="pres">
      <dgm:prSet presAssocID="{76816401-C141-4F02-B7C2-494154CE1A78}" presName="node" presStyleLbl="node1" presStyleIdx="1" presStyleCnt="5" custScaleX="174144" custScaleY="126838">
        <dgm:presLayoutVars>
          <dgm:bulletEnabled val="1"/>
        </dgm:presLayoutVars>
      </dgm:prSet>
      <dgm:spPr/>
      <dgm:t>
        <a:bodyPr/>
        <a:lstStyle/>
        <a:p>
          <a:endParaRPr lang="en-US"/>
        </a:p>
      </dgm:t>
    </dgm:pt>
    <dgm:pt modelId="{CADF64BB-ED81-4A16-A69F-D6E272CE9DC5}" type="pres">
      <dgm:prSet presAssocID="{E0618B9A-19A3-45F7-B57E-25FA5D6DD574}" presName="sibTrans" presStyleLbl="sibTrans2D1" presStyleIdx="1" presStyleCnt="4" custScaleX="77791" custScaleY="74893"/>
      <dgm:spPr/>
      <dgm:t>
        <a:bodyPr/>
        <a:lstStyle/>
        <a:p>
          <a:endParaRPr lang="en-US"/>
        </a:p>
      </dgm:t>
    </dgm:pt>
    <dgm:pt modelId="{06313661-3395-454E-ABF9-D652533D5038}" type="pres">
      <dgm:prSet presAssocID="{E0618B9A-19A3-45F7-B57E-25FA5D6DD574}" presName="connectorText" presStyleLbl="sibTrans2D1" presStyleIdx="1" presStyleCnt="4"/>
      <dgm:spPr/>
      <dgm:t>
        <a:bodyPr/>
        <a:lstStyle/>
        <a:p>
          <a:endParaRPr lang="en-US"/>
        </a:p>
      </dgm:t>
    </dgm:pt>
    <dgm:pt modelId="{C44DFB42-CBE2-4780-B831-E4B17E8792DF}" type="pres">
      <dgm:prSet presAssocID="{799081B8-F4A3-4847-823A-3D75A099AA0A}" presName="node" presStyleLbl="node1" presStyleIdx="2" presStyleCnt="5" custScaleX="174144" custScaleY="137176">
        <dgm:presLayoutVars>
          <dgm:bulletEnabled val="1"/>
        </dgm:presLayoutVars>
      </dgm:prSet>
      <dgm:spPr/>
      <dgm:t>
        <a:bodyPr/>
        <a:lstStyle/>
        <a:p>
          <a:endParaRPr lang="en-US"/>
        </a:p>
      </dgm:t>
    </dgm:pt>
    <dgm:pt modelId="{B6216E51-D6F5-429C-968F-BCE1CF920668}" type="pres">
      <dgm:prSet presAssocID="{C952D3E4-ABF2-4519-A431-CE613C5909A7}" presName="sibTrans" presStyleLbl="sibTrans2D1" presStyleIdx="2" presStyleCnt="4" custScaleX="77791" custScaleY="74893"/>
      <dgm:spPr/>
      <dgm:t>
        <a:bodyPr/>
        <a:lstStyle/>
        <a:p>
          <a:endParaRPr lang="en-US"/>
        </a:p>
      </dgm:t>
    </dgm:pt>
    <dgm:pt modelId="{B21D7EB2-9CA2-4694-BEF1-D44158F1D230}" type="pres">
      <dgm:prSet presAssocID="{C952D3E4-ABF2-4519-A431-CE613C5909A7}" presName="connectorText" presStyleLbl="sibTrans2D1" presStyleIdx="2" presStyleCnt="4"/>
      <dgm:spPr/>
      <dgm:t>
        <a:bodyPr/>
        <a:lstStyle/>
        <a:p>
          <a:endParaRPr lang="en-US"/>
        </a:p>
      </dgm:t>
    </dgm:pt>
    <dgm:pt modelId="{99D54F0F-4B14-478D-91C6-5971F0A63514}" type="pres">
      <dgm:prSet presAssocID="{277A6C76-8AD9-40FB-90FC-5C79FF4C1FBA}" presName="node" presStyleLbl="node1" presStyleIdx="3" presStyleCnt="5" custScaleX="174144" custScaleY="151114">
        <dgm:presLayoutVars>
          <dgm:bulletEnabled val="1"/>
        </dgm:presLayoutVars>
      </dgm:prSet>
      <dgm:spPr/>
      <dgm:t>
        <a:bodyPr/>
        <a:lstStyle/>
        <a:p>
          <a:endParaRPr lang="en-US"/>
        </a:p>
      </dgm:t>
    </dgm:pt>
    <dgm:pt modelId="{6B4661C4-C541-41E7-9A64-04A0B96A6535}" type="pres">
      <dgm:prSet presAssocID="{6EE3818A-7D3B-41E6-B4FD-B65BB7820E5D}" presName="sibTrans" presStyleLbl="sibTrans2D1" presStyleIdx="3" presStyleCnt="4" custScaleX="77791" custScaleY="74893"/>
      <dgm:spPr/>
      <dgm:t>
        <a:bodyPr/>
        <a:lstStyle/>
        <a:p>
          <a:endParaRPr lang="en-US"/>
        </a:p>
      </dgm:t>
    </dgm:pt>
    <dgm:pt modelId="{52980EAA-D387-4CFF-AB3F-3301F89DE59C}" type="pres">
      <dgm:prSet presAssocID="{6EE3818A-7D3B-41E6-B4FD-B65BB7820E5D}" presName="connectorText" presStyleLbl="sibTrans2D1" presStyleIdx="3" presStyleCnt="4"/>
      <dgm:spPr/>
      <dgm:t>
        <a:bodyPr/>
        <a:lstStyle/>
        <a:p>
          <a:endParaRPr lang="en-US"/>
        </a:p>
      </dgm:t>
    </dgm:pt>
    <dgm:pt modelId="{43D646E5-6F05-4CC7-AA79-DE2A45AB7592}" type="pres">
      <dgm:prSet presAssocID="{E31015F6-5210-4792-891E-7B3864C6528E}" presName="node" presStyleLbl="node1" presStyleIdx="4" presStyleCnt="5" custScaleX="174144" custScaleY="205185">
        <dgm:presLayoutVars>
          <dgm:bulletEnabled val="1"/>
        </dgm:presLayoutVars>
      </dgm:prSet>
      <dgm:spPr/>
      <dgm:t>
        <a:bodyPr/>
        <a:lstStyle/>
        <a:p>
          <a:endParaRPr lang="en-US"/>
        </a:p>
      </dgm:t>
    </dgm:pt>
  </dgm:ptLst>
  <dgm:cxnLst>
    <dgm:cxn modelId="{313B2E04-0CAD-41D8-99AC-086745EDE857}" srcId="{0594D84A-42A1-42C4-8177-FBE3960773AB}" destId="{78D55BDF-E31E-48BE-B168-564D15F24780}" srcOrd="0" destOrd="0" parTransId="{5D726A3A-C8CC-4DFA-9F15-7983FFE290E6}" sibTransId="{F9DD64D0-00FD-43D3-8352-072A8086553D}"/>
    <dgm:cxn modelId="{F8170183-AA63-482C-822C-D2B5BF52C27A}" type="presOf" srcId="{CC3AE647-5379-4592-BDDA-EAB71CF471BF}" destId="{D24E11B9-CF45-4793-95D8-326981C936C0}" srcOrd="0" destOrd="5" presId="urn:microsoft.com/office/officeart/2005/8/layout/process2"/>
    <dgm:cxn modelId="{25328A99-052D-4A89-AD65-7D0BF1A406EA}" type="presOf" srcId="{78D55BDF-E31E-48BE-B168-564D15F24780}" destId="{D24E11B9-CF45-4793-95D8-326981C936C0}" srcOrd="0" destOrd="1" presId="urn:microsoft.com/office/officeart/2005/8/layout/process2"/>
    <dgm:cxn modelId="{75741E77-69EE-47CF-82F5-881B66B0E698}" srcId="{277A6C76-8AD9-40FB-90FC-5C79FF4C1FBA}" destId="{B933EEFF-EDCC-4F72-8782-694800F97D8D}" srcOrd="2" destOrd="0" parTransId="{D7ABDB96-54CA-4221-8E46-B1EEF40142E4}" sibTransId="{0FD614A8-D8A0-4EBB-B300-87D06815D483}"/>
    <dgm:cxn modelId="{6A1595F1-0807-4B5E-851C-310FFB073195}" srcId="{76816401-C141-4F02-B7C2-494154CE1A78}" destId="{DBCD5D55-A8FB-4A7A-9770-B6CDA615BEB7}" srcOrd="0" destOrd="0" parTransId="{D63F8321-E730-4AFC-8F60-5E4854D0586C}" sibTransId="{0497504F-1925-4EF1-844E-6AD22141CE56}"/>
    <dgm:cxn modelId="{74148200-0874-4A9D-9860-86E913ECAA8F}" srcId="{6AE2128A-DBCE-41BE-9700-EBFB8F5F8DE3}" destId="{799081B8-F4A3-4847-823A-3D75A099AA0A}" srcOrd="2" destOrd="0" parTransId="{81398499-C6C1-4F44-8B83-A01897BD3A57}" sibTransId="{C952D3E4-ABF2-4519-A431-CE613C5909A7}"/>
    <dgm:cxn modelId="{D3E57CFF-135E-4FE9-AEC1-429D3E53DB83}" srcId="{6AE2128A-DBCE-41BE-9700-EBFB8F5F8DE3}" destId="{76816401-C141-4F02-B7C2-494154CE1A78}" srcOrd="1" destOrd="0" parTransId="{FC1C38B9-CD1E-48FD-8FCD-E67193D73C1E}" sibTransId="{E0618B9A-19A3-45F7-B57E-25FA5D6DD574}"/>
    <dgm:cxn modelId="{93B70C55-FBB7-439B-B2AD-2BEC1FF8A9AD}" type="presOf" srcId="{DD4DFF14-645B-451E-BDCF-CAD89024E9F0}" destId="{D24E11B9-CF45-4793-95D8-326981C936C0}" srcOrd="0" destOrd="3" presId="urn:microsoft.com/office/officeart/2005/8/layout/process2"/>
    <dgm:cxn modelId="{7F532EB7-4E77-4AE3-B331-E493B1F51700}" type="presOf" srcId="{E0618B9A-19A3-45F7-B57E-25FA5D6DD574}" destId="{06313661-3395-454E-ABF9-D652533D5038}" srcOrd="1" destOrd="0" presId="urn:microsoft.com/office/officeart/2005/8/layout/process2"/>
    <dgm:cxn modelId="{78BA9B11-339D-43E7-B4A6-EEE45B2BCDF9}" type="presOf" srcId="{CBCE8AEA-E190-4136-AEBD-DC25F5BE87E9}" destId="{99D54F0F-4B14-478D-91C6-5971F0A63514}" srcOrd="0" destOrd="2" presId="urn:microsoft.com/office/officeart/2005/8/layout/process2"/>
    <dgm:cxn modelId="{25A1BBF7-BC60-490A-AC0D-BE4656DEE5A6}" srcId="{E31015F6-5210-4792-891E-7B3864C6528E}" destId="{EFC4C7BA-F882-41A8-9366-BC78D1B93730}" srcOrd="0" destOrd="0" parTransId="{E952496B-7CBC-4642-8131-4F1289D0441D}" sibTransId="{F8236835-55DA-46B1-90EB-61A418312949}"/>
    <dgm:cxn modelId="{EEC8CE50-EB86-47F4-9ABB-2D12B7AD2EEF}" type="presOf" srcId="{D27586CA-EDC4-466D-9155-BB6E9F53BFAB}" destId="{C44DFB42-CBE2-4780-B831-E4B17E8792DF}" srcOrd="0" destOrd="2" presId="urn:microsoft.com/office/officeart/2005/8/layout/process2"/>
    <dgm:cxn modelId="{566B3E38-2EA6-4F27-96F7-4D4E24B1A01C}" srcId="{6AE2128A-DBCE-41BE-9700-EBFB8F5F8DE3}" destId="{E31015F6-5210-4792-891E-7B3864C6528E}" srcOrd="4" destOrd="0" parTransId="{80639D00-6DBB-4CCD-A3CC-1B10F9CE6DC7}" sibTransId="{D6C99002-254C-47E7-A41B-7A9590AF4114}"/>
    <dgm:cxn modelId="{95384E56-2B27-4CAA-BE71-B8C072A3217E}" type="presOf" srcId="{E31015F6-5210-4792-891E-7B3864C6528E}" destId="{43D646E5-6F05-4CC7-AA79-DE2A45AB7592}" srcOrd="0" destOrd="0" presId="urn:microsoft.com/office/officeart/2005/8/layout/process2"/>
    <dgm:cxn modelId="{6F157146-1182-4A8A-9ECF-C5E7591B3460}" type="presOf" srcId="{EFC4C7BA-F882-41A8-9366-BC78D1B93730}" destId="{43D646E5-6F05-4CC7-AA79-DE2A45AB7592}" srcOrd="0" destOrd="1" presId="urn:microsoft.com/office/officeart/2005/8/layout/process2"/>
    <dgm:cxn modelId="{D1D7D5D5-5BA3-474E-ADBC-02AD3D3FB762}" srcId="{0594D84A-42A1-42C4-8177-FBE3960773AB}" destId="{CF4F9016-1B61-4F4E-AC17-F03A0FEE0ECB}" srcOrd="1" destOrd="0" parTransId="{7CED1835-55A3-46C1-AD84-837687ACD9EE}" sibTransId="{FB451170-46D7-4139-8093-2AA744AD585C}"/>
    <dgm:cxn modelId="{A3F79C51-3F69-40E8-8432-BE13E0A1CE36}" type="presOf" srcId="{352FA51A-52EE-44FA-88A7-D5A9C9A9D80E}" destId="{C44DFB42-CBE2-4780-B831-E4B17E8792DF}" srcOrd="0" destOrd="3" presId="urn:microsoft.com/office/officeart/2005/8/layout/process2"/>
    <dgm:cxn modelId="{1AB630DB-4592-40C5-B335-1235D5F9B6B4}" type="presOf" srcId="{6EE3818A-7D3B-41E6-B4FD-B65BB7820E5D}" destId="{6B4661C4-C541-41E7-9A64-04A0B96A6535}" srcOrd="0" destOrd="0" presId="urn:microsoft.com/office/officeart/2005/8/layout/process2"/>
    <dgm:cxn modelId="{E042E435-C4A9-4732-ADAE-DCFD5A74D773}" srcId="{6AE2128A-DBCE-41BE-9700-EBFB8F5F8DE3}" destId="{0594D84A-42A1-42C4-8177-FBE3960773AB}" srcOrd="0" destOrd="0" parTransId="{D04194EF-7C1A-4876-9DAE-27A0B9CEFD96}" sibTransId="{B009C32D-B243-4326-A636-50EA003FF12C}"/>
    <dgm:cxn modelId="{5D21D720-D9BF-4CAF-BA19-C64499424F0A}" srcId="{E31015F6-5210-4792-891E-7B3864C6528E}" destId="{A955D324-8904-4DC3-8776-276935E86528}" srcOrd="2" destOrd="0" parTransId="{755A60BE-CCBC-40BE-833B-9F242C67E191}" sibTransId="{11D95CAE-DB72-4792-A1E0-6B05FFD2CB75}"/>
    <dgm:cxn modelId="{4EA9B79F-D784-404C-B4DF-E8DBFA5FA8CE}" srcId="{799081B8-F4A3-4847-823A-3D75A099AA0A}" destId="{C2C9DAF7-4A60-4F5D-822C-14B86819756A}" srcOrd="0" destOrd="0" parTransId="{43E5B458-C99B-4B84-A5DD-4FE55416E40B}" sibTransId="{57C96EBA-BDBB-4BF1-89CB-BE9386F1DD4E}"/>
    <dgm:cxn modelId="{9088A62F-4C45-4317-88F5-E07B12D75D20}" type="presOf" srcId="{DBCD5D55-A8FB-4A7A-9770-B6CDA615BEB7}" destId="{C2A2CE7A-F3F5-4C99-96DD-3DA25F3BC033}" srcOrd="0" destOrd="1" presId="urn:microsoft.com/office/officeart/2005/8/layout/process2"/>
    <dgm:cxn modelId="{E3388B6E-5905-48C2-9345-294A10DC77EC}" srcId="{0594D84A-42A1-42C4-8177-FBE3960773AB}" destId="{CC3AE647-5379-4592-BDDA-EAB71CF471BF}" srcOrd="4" destOrd="0" parTransId="{51352B6A-770D-4922-B0A9-7AAD56AA03CB}" sibTransId="{23B0B2BE-0C10-41C7-B2D4-4CCB5627C2DD}"/>
    <dgm:cxn modelId="{24DCD2F1-A95C-4771-9411-E1FB951528C2}" srcId="{277A6C76-8AD9-40FB-90FC-5C79FF4C1FBA}" destId="{25346309-1C6B-4726-8E3D-F3BB9A8F6F04}" srcOrd="0" destOrd="0" parTransId="{770A4306-0AC1-452D-8FEE-B8C1659F5249}" sibTransId="{A0357D33-F91A-426D-AF91-9C1E9562A82C}"/>
    <dgm:cxn modelId="{AD1AD46C-4CF3-44A2-BB98-57027A04584F}" type="presOf" srcId="{6AE2128A-DBCE-41BE-9700-EBFB8F5F8DE3}" destId="{6CCDBDD2-5964-4DC3-B5F8-BA62D684CB80}" srcOrd="0" destOrd="0" presId="urn:microsoft.com/office/officeart/2005/8/layout/process2"/>
    <dgm:cxn modelId="{5D083271-888E-43E6-88DA-5BE09EF78FE1}" type="presOf" srcId="{B933EEFF-EDCC-4F72-8782-694800F97D8D}" destId="{99D54F0F-4B14-478D-91C6-5971F0A63514}" srcOrd="0" destOrd="3" presId="urn:microsoft.com/office/officeart/2005/8/layout/process2"/>
    <dgm:cxn modelId="{BB215438-31B4-42D6-B1B4-439F4A55D6FA}" type="presOf" srcId="{277A6C76-8AD9-40FB-90FC-5C79FF4C1FBA}" destId="{99D54F0F-4B14-478D-91C6-5971F0A63514}" srcOrd="0" destOrd="0" presId="urn:microsoft.com/office/officeart/2005/8/layout/process2"/>
    <dgm:cxn modelId="{0B5EBFA2-6085-4D11-9D07-99EDBACFAFC8}" srcId="{277A6C76-8AD9-40FB-90FC-5C79FF4C1FBA}" destId="{CBCE8AEA-E190-4136-AEBD-DC25F5BE87E9}" srcOrd="1" destOrd="0" parTransId="{26019BB0-98DE-476D-9E01-BF50ADA65447}" sibTransId="{00229F1E-D4E0-4373-A36F-27B159D97EBA}"/>
    <dgm:cxn modelId="{F2828A63-845F-498D-B746-9013E129E9F6}" srcId="{0594D84A-42A1-42C4-8177-FBE3960773AB}" destId="{DD4DFF14-645B-451E-BDCF-CAD89024E9F0}" srcOrd="2" destOrd="0" parTransId="{D2D6DC70-4BE2-425D-8E1F-679081B06BA3}" sibTransId="{7142B263-32FD-4D51-A7AC-F30A1CE9320E}"/>
    <dgm:cxn modelId="{902AE2E1-7D74-490E-959D-8BE3C06E8AEC}" type="presOf" srcId="{25346309-1C6B-4726-8E3D-F3BB9A8F6F04}" destId="{99D54F0F-4B14-478D-91C6-5971F0A63514}" srcOrd="0" destOrd="1" presId="urn:microsoft.com/office/officeart/2005/8/layout/process2"/>
    <dgm:cxn modelId="{7BFBD964-01CB-4DA1-A775-35D30124A696}" type="presOf" srcId="{6EE3818A-7D3B-41E6-B4FD-B65BB7820E5D}" destId="{52980EAA-D387-4CFF-AB3F-3301F89DE59C}" srcOrd="1" destOrd="0" presId="urn:microsoft.com/office/officeart/2005/8/layout/process2"/>
    <dgm:cxn modelId="{B53C33B4-798C-4B33-B4E1-042AA71AA9F4}" type="presOf" srcId="{C2C9DAF7-4A60-4F5D-822C-14B86819756A}" destId="{C44DFB42-CBE2-4780-B831-E4B17E8792DF}" srcOrd="0" destOrd="1" presId="urn:microsoft.com/office/officeart/2005/8/layout/process2"/>
    <dgm:cxn modelId="{68269D85-63F5-41B4-A1D7-50C4F623D8DC}" type="presOf" srcId="{799081B8-F4A3-4847-823A-3D75A099AA0A}" destId="{C44DFB42-CBE2-4780-B831-E4B17E8792DF}" srcOrd="0" destOrd="0" presId="urn:microsoft.com/office/officeart/2005/8/layout/process2"/>
    <dgm:cxn modelId="{552A9285-A947-49A4-A9D7-B0AFFF14F4FE}" srcId="{76816401-C141-4F02-B7C2-494154CE1A78}" destId="{DA4B4360-B447-40BE-92AE-716E9B0A961B}" srcOrd="1" destOrd="0" parTransId="{5929D7F0-4EA5-469A-A9F7-5060B5F19316}" sibTransId="{08E54695-A653-4DE9-B090-84ECBADC750B}"/>
    <dgm:cxn modelId="{1004D462-42C8-4FDB-AA9D-B279FB4DAE39}" type="presOf" srcId="{A955D324-8904-4DC3-8776-276935E86528}" destId="{43D646E5-6F05-4CC7-AA79-DE2A45AB7592}" srcOrd="0" destOrd="3" presId="urn:microsoft.com/office/officeart/2005/8/layout/process2"/>
    <dgm:cxn modelId="{D026FC66-A855-4CF1-866B-DD9D8B24E19E}" type="presOf" srcId="{DA4B4360-B447-40BE-92AE-716E9B0A961B}" destId="{C2A2CE7A-F3F5-4C99-96DD-3DA25F3BC033}" srcOrd="0" destOrd="2" presId="urn:microsoft.com/office/officeart/2005/8/layout/process2"/>
    <dgm:cxn modelId="{3855A4D9-4AB1-4D4F-816A-D4791756D604}" type="presOf" srcId="{C952D3E4-ABF2-4519-A431-CE613C5909A7}" destId="{B6216E51-D6F5-429C-968F-BCE1CF920668}" srcOrd="0" destOrd="0" presId="urn:microsoft.com/office/officeart/2005/8/layout/process2"/>
    <dgm:cxn modelId="{03B28AD1-215D-4315-A88B-D68B52E46BF9}" srcId="{0594D84A-42A1-42C4-8177-FBE3960773AB}" destId="{93353E60-A133-4864-A5D7-99D3C716873B}" srcOrd="3" destOrd="0" parTransId="{2B4DB191-C74A-4F18-9723-A4578774E9BB}" sibTransId="{223EB83D-DE43-4474-9B7C-BADCDC642CDD}"/>
    <dgm:cxn modelId="{2E8801AC-308F-4252-8273-781AAF2FF8C0}" srcId="{E31015F6-5210-4792-891E-7B3864C6528E}" destId="{1026FED1-AA94-4D4F-9AA9-C905B95A385F}" srcOrd="1" destOrd="0" parTransId="{5CA25169-EC62-4D23-AAB5-D6F45DDA7C95}" sibTransId="{36D31BE9-CBE1-4109-AFEA-A8689CF650EA}"/>
    <dgm:cxn modelId="{6E44C330-FF75-4993-9E16-B0811C4EFAD3}" srcId="{799081B8-F4A3-4847-823A-3D75A099AA0A}" destId="{352FA51A-52EE-44FA-88A7-D5A9C9A9D80E}" srcOrd="2" destOrd="0" parTransId="{81C3C68D-1792-4743-9433-49B060780664}" sibTransId="{4155C994-7269-474A-8C9D-6057D0AB1429}"/>
    <dgm:cxn modelId="{A5028191-5A36-4A20-82DA-85BD8C1EF54D}" srcId="{799081B8-F4A3-4847-823A-3D75A099AA0A}" destId="{D27586CA-EDC4-466D-9155-BB6E9F53BFAB}" srcOrd="1" destOrd="0" parTransId="{245C196B-8E46-4004-8626-88004C1B5C7D}" sibTransId="{E41E0FB6-E36F-4E8B-8541-FEB561687716}"/>
    <dgm:cxn modelId="{53C92C1F-EE15-4218-9397-9B22E110CABF}" type="presOf" srcId="{1026FED1-AA94-4D4F-9AA9-C905B95A385F}" destId="{43D646E5-6F05-4CC7-AA79-DE2A45AB7592}" srcOrd="0" destOrd="2" presId="urn:microsoft.com/office/officeart/2005/8/layout/process2"/>
    <dgm:cxn modelId="{272ECA47-0C0F-4591-826C-3F7926E4C220}" type="presOf" srcId="{CF4F9016-1B61-4F4E-AC17-F03A0FEE0ECB}" destId="{D24E11B9-CF45-4793-95D8-326981C936C0}" srcOrd="0" destOrd="2" presId="urn:microsoft.com/office/officeart/2005/8/layout/process2"/>
    <dgm:cxn modelId="{F04D9D36-415A-48BF-A70F-E3E9966744A2}" type="presOf" srcId="{C952D3E4-ABF2-4519-A431-CE613C5909A7}" destId="{B21D7EB2-9CA2-4694-BEF1-D44158F1D230}" srcOrd="1" destOrd="0" presId="urn:microsoft.com/office/officeart/2005/8/layout/process2"/>
    <dgm:cxn modelId="{31A62905-5AA7-42C2-93C4-8FF826CE5916}" srcId="{6AE2128A-DBCE-41BE-9700-EBFB8F5F8DE3}" destId="{277A6C76-8AD9-40FB-90FC-5C79FF4C1FBA}" srcOrd="3" destOrd="0" parTransId="{1CDF60B7-B098-40C5-963D-1463B53BD615}" sibTransId="{6EE3818A-7D3B-41E6-B4FD-B65BB7820E5D}"/>
    <dgm:cxn modelId="{9263C0F6-84C8-4E6E-81CB-97875C8AB7D1}" type="presOf" srcId="{E0618B9A-19A3-45F7-B57E-25FA5D6DD574}" destId="{CADF64BB-ED81-4A16-A69F-D6E272CE9DC5}" srcOrd="0" destOrd="0" presId="urn:microsoft.com/office/officeart/2005/8/layout/process2"/>
    <dgm:cxn modelId="{FAB86819-68FD-47F1-BD2C-3939F888C107}" type="presOf" srcId="{93353E60-A133-4864-A5D7-99D3C716873B}" destId="{D24E11B9-CF45-4793-95D8-326981C936C0}" srcOrd="0" destOrd="4" presId="urn:microsoft.com/office/officeart/2005/8/layout/process2"/>
    <dgm:cxn modelId="{CA8C46A5-89D9-4E5A-B357-584EB61AD95B}" type="presOf" srcId="{B009C32D-B243-4326-A636-50EA003FF12C}" destId="{AD481DEA-8E18-45B4-A2FC-00F329E7D5A1}" srcOrd="0" destOrd="0" presId="urn:microsoft.com/office/officeart/2005/8/layout/process2"/>
    <dgm:cxn modelId="{6C3CC614-5925-4E1A-B23C-23D610CA0F8B}" type="presOf" srcId="{76816401-C141-4F02-B7C2-494154CE1A78}" destId="{C2A2CE7A-F3F5-4C99-96DD-3DA25F3BC033}" srcOrd="0" destOrd="0" presId="urn:microsoft.com/office/officeart/2005/8/layout/process2"/>
    <dgm:cxn modelId="{3383F25F-6306-4C84-BC61-85BA961189EB}" type="presOf" srcId="{0594D84A-42A1-42C4-8177-FBE3960773AB}" destId="{D24E11B9-CF45-4793-95D8-326981C936C0}" srcOrd="0" destOrd="0" presId="urn:microsoft.com/office/officeart/2005/8/layout/process2"/>
    <dgm:cxn modelId="{96B1FC0B-5514-4FFA-BBFB-FF6A45B2DB71}" type="presOf" srcId="{B009C32D-B243-4326-A636-50EA003FF12C}" destId="{CD6C61F3-54E6-4823-B6A7-39ED3F7F8E5B}" srcOrd="1" destOrd="0" presId="urn:microsoft.com/office/officeart/2005/8/layout/process2"/>
    <dgm:cxn modelId="{222CE056-0D41-4F1D-A1F1-C727FFB208EE}" type="presParOf" srcId="{6CCDBDD2-5964-4DC3-B5F8-BA62D684CB80}" destId="{D24E11B9-CF45-4793-95D8-326981C936C0}" srcOrd="0" destOrd="0" presId="urn:microsoft.com/office/officeart/2005/8/layout/process2"/>
    <dgm:cxn modelId="{C018E478-13E7-4C46-8215-58938E0A10D3}" type="presParOf" srcId="{6CCDBDD2-5964-4DC3-B5F8-BA62D684CB80}" destId="{AD481DEA-8E18-45B4-A2FC-00F329E7D5A1}" srcOrd="1" destOrd="0" presId="urn:microsoft.com/office/officeart/2005/8/layout/process2"/>
    <dgm:cxn modelId="{D19ADDA3-945F-483D-BD7C-95D7AC11E13B}" type="presParOf" srcId="{AD481DEA-8E18-45B4-A2FC-00F329E7D5A1}" destId="{CD6C61F3-54E6-4823-B6A7-39ED3F7F8E5B}" srcOrd="0" destOrd="0" presId="urn:microsoft.com/office/officeart/2005/8/layout/process2"/>
    <dgm:cxn modelId="{DB92A6B6-EDDF-4210-AD49-72BFA317B6AD}" type="presParOf" srcId="{6CCDBDD2-5964-4DC3-B5F8-BA62D684CB80}" destId="{C2A2CE7A-F3F5-4C99-96DD-3DA25F3BC033}" srcOrd="2" destOrd="0" presId="urn:microsoft.com/office/officeart/2005/8/layout/process2"/>
    <dgm:cxn modelId="{CD6C25E4-4ED4-4D03-B3AD-0C00E32DF6CF}" type="presParOf" srcId="{6CCDBDD2-5964-4DC3-B5F8-BA62D684CB80}" destId="{CADF64BB-ED81-4A16-A69F-D6E272CE9DC5}" srcOrd="3" destOrd="0" presId="urn:microsoft.com/office/officeart/2005/8/layout/process2"/>
    <dgm:cxn modelId="{727DD003-6EF9-40FA-8DE8-2BCFD96478A7}" type="presParOf" srcId="{CADF64BB-ED81-4A16-A69F-D6E272CE9DC5}" destId="{06313661-3395-454E-ABF9-D652533D5038}" srcOrd="0" destOrd="0" presId="urn:microsoft.com/office/officeart/2005/8/layout/process2"/>
    <dgm:cxn modelId="{A5B9DE43-C920-45AD-AE4E-370A826E3036}" type="presParOf" srcId="{6CCDBDD2-5964-4DC3-B5F8-BA62D684CB80}" destId="{C44DFB42-CBE2-4780-B831-E4B17E8792DF}" srcOrd="4" destOrd="0" presId="urn:microsoft.com/office/officeart/2005/8/layout/process2"/>
    <dgm:cxn modelId="{E7F6FC5C-DD86-4CD0-BC03-9858A1A9B576}" type="presParOf" srcId="{6CCDBDD2-5964-4DC3-B5F8-BA62D684CB80}" destId="{B6216E51-D6F5-429C-968F-BCE1CF920668}" srcOrd="5" destOrd="0" presId="urn:microsoft.com/office/officeart/2005/8/layout/process2"/>
    <dgm:cxn modelId="{06B5A0FC-4E1E-44F3-ABDE-95A6F0913194}" type="presParOf" srcId="{B6216E51-D6F5-429C-968F-BCE1CF920668}" destId="{B21D7EB2-9CA2-4694-BEF1-D44158F1D230}" srcOrd="0" destOrd="0" presId="urn:microsoft.com/office/officeart/2005/8/layout/process2"/>
    <dgm:cxn modelId="{248220DD-E0E0-48C9-A3E6-7A51F7810105}" type="presParOf" srcId="{6CCDBDD2-5964-4DC3-B5F8-BA62D684CB80}" destId="{99D54F0F-4B14-478D-91C6-5971F0A63514}" srcOrd="6" destOrd="0" presId="urn:microsoft.com/office/officeart/2005/8/layout/process2"/>
    <dgm:cxn modelId="{9E2AD696-C867-4004-BCD4-33D556AEE844}" type="presParOf" srcId="{6CCDBDD2-5964-4DC3-B5F8-BA62D684CB80}" destId="{6B4661C4-C541-41E7-9A64-04A0B96A6535}" srcOrd="7" destOrd="0" presId="urn:microsoft.com/office/officeart/2005/8/layout/process2"/>
    <dgm:cxn modelId="{B15AE9BE-220F-41BD-BAAB-52DB17DC58C4}" type="presParOf" srcId="{6B4661C4-C541-41E7-9A64-04A0B96A6535}" destId="{52980EAA-D387-4CFF-AB3F-3301F89DE59C}" srcOrd="0" destOrd="0" presId="urn:microsoft.com/office/officeart/2005/8/layout/process2"/>
    <dgm:cxn modelId="{E5B811BF-9257-4555-9C16-442679979414}" type="presParOf" srcId="{6CCDBDD2-5964-4DC3-B5F8-BA62D684CB80}" destId="{43D646E5-6F05-4CC7-AA79-DE2A45AB7592}" srcOrd="8" destOrd="0" presId="urn:microsoft.com/office/officeart/2005/8/layout/process2"/>
  </dgm:cxnLst>
  <dgm:bg/>
  <dgm:whole>
    <a:ln w="19050"/>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11B9-CF45-4793-95D8-326981C936C0}">
      <dsp:nvSpPr>
        <dsp:cNvPr id="0" name=""/>
        <dsp:cNvSpPr/>
      </dsp:nvSpPr>
      <dsp:spPr>
        <a:xfrm>
          <a:off x="0" y="5742"/>
          <a:ext cx="6568440" cy="2513846"/>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400050" rtl="0">
            <a:lnSpc>
              <a:spcPts val="1600"/>
            </a:lnSpc>
            <a:spcBef>
              <a:spcPct val="0"/>
            </a:spcBef>
            <a:spcAft>
              <a:spcPts val="600"/>
            </a:spcAft>
          </a:pPr>
          <a:r>
            <a:rPr lang="ro-ro" sz="900" b="1" kern="1200">
              <a:solidFill>
                <a:schemeClr val="tx1"/>
              </a:solidFill>
              <a:effectLst/>
              <a:latin typeface="+mn-lt"/>
              <a:ea typeface="Calibri" panose="020F0502020204030204" pitchFamily="34" charset="0"/>
              <a:cs typeface="Times New Roman" panose="02020603050405020304" pitchFamily="18" charset="0"/>
            </a:rPr>
            <a:t>Primiți informații PMRT </a:t>
          </a:r>
          <a:endParaRPr lang="en-US" sz="90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900" kern="1200">
              <a:solidFill>
                <a:schemeClr val="tx1"/>
              </a:solidFill>
              <a:latin typeface="+mn-lt"/>
            </a:rPr>
            <a:t> Vi se va spune cine este persoana principală de contact și vi se vor oferi informații despre îngrijirea în caz de doliu.</a:t>
          </a:r>
          <a:endParaRPr lang="en-US" sz="9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900" kern="1200">
              <a:solidFill>
                <a:schemeClr val="tx1"/>
              </a:solidFill>
              <a:effectLst/>
              <a:latin typeface="+mn-lt"/>
              <a:ea typeface="Calibri" panose="020F0502020204030204" pitchFamily="34" charset="0"/>
              <a:cs typeface="Times New Roman" panose="02020603050405020304" pitchFamily="18" charset="0"/>
            </a:rPr>
            <a:t> Trebuie să primiți informații scrise despre PMRT cu un formular de feedback și detalii despre cum să oferiți feedback cu privire la îngrijirea dumneavoastră și a bebelușului dumneavoastră. </a:t>
          </a:r>
          <a:r>
            <a:rPr lang="ro-ro" sz="900" kern="1200">
              <a:solidFill>
                <a:schemeClr val="tx1"/>
              </a:solidFill>
              <a:effectLst/>
              <a:latin typeface="+mn-lt"/>
              <a:cs typeface="Times New Roman" panose="02020603050405020304" pitchFamily="18" charset="0"/>
            </a:rPr>
            <a:t>Acestea pot sosi prin poștă sau prin email.</a:t>
          </a:r>
          <a:endParaRPr lang="en-US" sz="90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900" kern="1200" dirty="0">
              <a:solidFill>
                <a:schemeClr val="tx1"/>
              </a:solidFill>
              <a:effectLst/>
              <a:latin typeface="+mn-lt"/>
              <a:ea typeface="Calibri" panose="020F0502020204030204" pitchFamily="34" charset="0"/>
              <a:cs typeface="Times New Roman" panose="02020603050405020304" pitchFamily="18" charset="0"/>
            </a:rPr>
            <a:t> Puteți vorbi cu persoana principală de contact prin email, telefon sau față în față, în funcție de preferințele dumneavoastră. Nu trebuie să oferiți niciun feedback sau să puneți nicio întrebare dacă preferați să nu faceți acest lucru.</a:t>
          </a:r>
          <a:endParaRPr lang="en-US" sz="900" kern="1200" dirty="0">
            <a:solidFill>
              <a:schemeClr val="tx1"/>
            </a:solidFill>
            <a:latin typeface="+mn-lt"/>
          </a:endParaRPr>
        </a:p>
        <a:p>
          <a:pPr marL="0" lvl="0" indent="0" algn="l" defTabSz="914400" rtl="0">
            <a:lnSpc>
              <a:spcPts val="1600"/>
            </a:lnSpc>
            <a:spcBef>
              <a:spcPct val="0"/>
            </a:spcBef>
            <a:spcAft>
              <a:spcPts val="600"/>
            </a:spcAft>
            <a:buChar char="••"/>
          </a:pPr>
          <a:r>
            <a:rPr lang="ro-ro" sz="900" kern="1200">
              <a:solidFill>
                <a:schemeClr val="tx1"/>
              </a:solidFill>
              <a:effectLst/>
              <a:latin typeface="+mn-lt"/>
              <a:ea typeface="Calibri" panose="020F0502020204030204" pitchFamily="34" charset="0"/>
              <a:cs typeface="Times New Roman" panose="02020603050405020304" pitchFamily="18" charset="0"/>
            </a:rPr>
            <a:t> Feedbackul dumneavoastră va fi analizat în cadrul ședinței PMRT. Orice aspect urgent va fi transmis echipei de siguranță. Dacă ați decis să nu oferiți niciun feedback, echipa va fi informată.</a:t>
          </a:r>
          <a:endParaRPr lang="en-US" sz="900" kern="1200" dirty="0">
            <a:solidFill>
              <a:schemeClr val="tx1"/>
            </a:solidFill>
            <a:latin typeface="+mn-lt"/>
          </a:endParaRPr>
        </a:p>
        <a:p>
          <a:pPr marL="0" lvl="0" indent="0" algn="l" defTabSz="914400" rtl="0">
            <a:lnSpc>
              <a:spcPts val="1600"/>
            </a:lnSpc>
            <a:spcBef>
              <a:spcPct val="0"/>
            </a:spcBef>
            <a:spcAft>
              <a:spcPts val="600"/>
            </a:spcAft>
            <a:buChar char="••"/>
          </a:pPr>
          <a:r>
            <a:rPr lang="ro-ro" sz="900" kern="1200" dirty="0">
              <a:solidFill>
                <a:schemeClr val="tx1"/>
              </a:solidFill>
              <a:effectLst/>
              <a:latin typeface="+mn-lt"/>
              <a:ea typeface="Calibri" panose="020F0502020204030204" pitchFamily="34" charset="0"/>
              <a:cs typeface="Times New Roman" panose="02020603050405020304" pitchFamily="18" charset="0"/>
            </a:rPr>
            <a:t> Persoana dvs. principală de contact va ține legătura cu dumneavoastră și vă va informa cu privire la progresul și termenele PMRT, cu excepția cazului în care îi solicitați să nu facă acest lucru. Puteți oricând să ne contactați mai târziu, dacă preferați. </a:t>
          </a:r>
          <a:endParaRPr lang="en-US" sz="900" kern="1200" dirty="0">
            <a:solidFill>
              <a:schemeClr val="tx1"/>
            </a:solidFill>
            <a:latin typeface="+mn-lt"/>
          </a:endParaRPr>
        </a:p>
      </dsp:txBody>
      <dsp:txXfrm>
        <a:off x="73628" y="79370"/>
        <a:ext cx="6421184" cy="2366590"/>
      </dsp:txXfrm>
    </dsp:sp>
    <dsp:sp modelId="{AD481DEA-8E18-45B4-A2FC-00F329E7D5A1}">
      <dsp:nvSpPr>
        <dsp:cNvPr id="0" name=""/>
        <dsp:cNvSpPr/>
      </dsp:nvSpPr>
      <dsp:spPr>
        <a:xfrm rot="5400000">
          <a:off x="3128400" y="2606644"/>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6209" y="2630843"/>
        <a:ext cx="216020" cy="218147"/>
      </dsp:txXfrm>
    </dsp:sp>
    <dsp:sp modelId="{C2A2CE7A-F3F5-4C99-96DD-3DA25F3BC033}">
      <dsp:nvSpPr>
        <dsp:cNvPr id="0" name=""/>
        <dsp:cNvSpPr/>
      </dsp:nvSpPr>
      <dsp:spPr>
        <a:xfrm>
          <a:off x="0" y="3053735"/>
          <a:ext cx="6568440" cy="135500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0" anchor="ctr" anchorCtr="0">
          <a:noAutofit/>
        </a:bodyPr>
        <a:lstStyle/>
        <a:p>
          <a:pPr lvl="0" algn="l" defTabSz="444500" rtl="0">
            <a:lnSpc>
              <a:spcPts val="1600"/>
            </a:lnSpc>
            <a:spcBef>
              <a:spcPct val="0"/>
            </a:spcBef>
            <a:spcAft>
              <a:spcPts val="600"/>
            </a:spcAft>
          </a:pPr>
          <a:r>
            <a:rPr lang="ro-ro" sz="1150" b="1" kern="1200" dirty="0">
              <a:solidFill>
                <a:schemeClr val="tx1"/>
              </a:solidFill>
              <a:effectLst/>
              <a:latin typeface="+mn-lt"/>
              <a:ea typeface="Calibri" panose="020F0502020204030204" pitchFamily="34" charset="0"/>
              <a:cs typeface="Times New Roman" panose="02020603050405020304" pitchFamily="18" charset="0"/>
            </a:rPr>
            <a:t>Are loc ședința de evaluare PMRT</a:t>
          </a:r>
          <a:endParaRPr lang="en-US" sz="1150" b="1"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1150" kern="1200">
              <a:solidFill>
                <a:schemeClr val="tx1"/>
              </a:solidFill>
              <a:effectLst/>
              <a:latin typeface="+mn-lt"/>
              <a:ea typeface="Calibri" panose="020F0502020204030204" pitchFamily="34" charset="0"/>
              <a:cs typeface="Times New Roman" panose="02020603050405020304" pitchFamily="18" charset="0"/>
            </a:rPr>
            <a:t> Personalul medical se va întruni pentru a evalua îngrijirea primită. Poate fi invitat și un evaluator extern. S-ar putea să fie nevoie de mai multe ședințe de evaluare. </a:t>
          </a:r>
          <a:endParaRPr lang="en-US" sz="1150" kern="1200" dirty="0">
            <a:solidFill>
              <a:schemeClr val="tx1"/>
            </a:solidFill>
            <a:latin typeface="+mn-lt"/>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1150" kern="1200">
              <a:solidFill>
                <a:schemeClr val="tx1"/>
              </a:solidFill>
              <a:effectLst/>
              <a:latin typeface="+mn-lt"/>
              <a:ea typeface="Calibri" panose="020F0502020204030204" pitchFamily="34" charset="0"/>
              <a:cs typeface="Times New Roman" panose="02020603050405020304" pitchFamily="18" charset="0"/>
            </a:rPr>
            <a:t> Întrebările, motivele de îngrijire și feedbackul dumneavoastră vor fi discutate și introduse în sistemul și raportul PMRT. Dacă aveți întrebări, vi se va răspunde. </a:t>
          </a:r>
          <a:endParaRPr lang="en-US" sz="1150" kern="1200" dirty="0">
            <a:solidFill>
              <a:schemeClr val="tx1"/>
            </a:solidFill>
            <a:latin typeface="+mn-lt"/>
          </a:endParaRPr>
        </a:p>
      </dsp:txBody>
      <dsp:txXfrm>
        <a:off x="39687" y="3093422"/>
        <a:ext cx="6489066" cy="1275629"/>
      </dsp:txXfrm>
    </dsp:sp>
    <dsp:sp modelId="{CADF64BB-ED81-4A16-A69F-D6E272CE9DC5}">
      <dsp:nvSpPr>
        <dsp:cNvPr id="0" name=""/>
        <dsp:cNvSpPr/>
      </dsp:nvSpPr>
      <dsp:spPr>
        <a:xfrm rot="5400000">
          <a:off x="3128400" y="449579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6209" y="4519994"/>
        <a:ext cx="216020" cy="218147"/>
      </dsp:txXfrm>
    </dsp:sp>
    <dsp:sp modelId="{C44DFB42-CBE2-4780-B831-E4B17E8792DF}">
      <dsp:nvSpPr>
        <dsp:cNvPr id="0" name=""/>
        <dsp:cNvSpPr/>
      </dsp:nvSpPr>
      <dsp:spPr>
        <a:xfrm>
          <a:off x="0" y="4942886"/>
          <a:ext cx="6568440" cy="1465443"/>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rtlCol="0" anchor="ctr" anchorCtr="0">
          <a:noAutofit/>
        </a:bodyPr>
        <a:lstStyle/>
        <a:p>
          <a:pPr lvl="0" algn="l" defTabSz="511175" rtl="0">
            <a:lnSpc>
              <a:spcPts val="1600"/>
            </a:lnSpc>
            <a:spcBef>
              <a:spcPct val="0"/>
            </a:spcBef>
            <a:spcAft>
              <a:spcPts val="600"/>
            </a:spcAft>
          </a:pPr>
          <a:r>
            <a:rPr lang="ro-ro" sz="900" b="1" kern="1200" dirty="0">
              <a:solidFill>
                <a:schemeClr val="tx1"/>
              </a:solidFill>
              <a:effectLst/>
              <a:latin typeface="+mn-lt"/>
              <a:ea typeface="Calibri" panose="020F0502020204030204" pitchFamily="34" charset="0"/>
              <a:cs typeface="Times New Roman" panose="02020603050405020304" pitchFamily="18" charset="0"/>
            </a:rPr>
            <a:t>Se redactează raportul PMRT</a:t>
          </a:r>
          <a:endParaRPr lang="en-US" sz="900" b="1" kern="1200" dirty="0">
            <a:solidFill>
              <a:schemeClr val="tx1"/>
            </a:solidFill>
            <a:latin typeface="+mn-lt"/>
          </a:endParaRPr>
        </a:p>
        <a:p>
          <a:pPr marL="57150" lvl="1" indent="0" algn="l" defTabSz="511175" rtl="0">
            <a:lnSpc>
              <a:spcPts val="1600"/>
            </a:lnSpc>
            <a:spcBef>
              <a:spcPct val="0"/>
            </a:spcBef>
            <a:spcAft>
              <a:spcPts val="600"/>
            </a:spcAft>
            <a:buChar char="••"/>
          </a:pPr>
          <a:r>
            <a:rPr lang="ro-ro" sz="900" kern="1200">
              <a:solidFill>
                <a:schemeClr val="tx1"/>
              </a:solidFill>
              <a:effectLst/>
              <a:latin typeface="+mn-lt"/>
              <a:ea typeface="Calibri" panose="020F0502020204030204" pitchFamily="34" charset="0"/>
              <a:cs typeface="Times New Roman" panose="02020603050405020304" pitchFamily="18" charset="0"/>
            </a:rPr>
            <a:t> Se fac planuri pentru a finaliza orice acțiuni de modificare a îngrijirii care au fost identificate și pentru a ne asigura că personalul beneficiază de sprijin pentru a face schimbări acolo unde este necesar.</a:t>
          </a:r>
          <a:endParaRPr lang="en-US" sz="900" kern="1200" dirty="0">
            <a:solidFill>
              <a:schemeClr val="tx1"/>
            </a:solidFill>
            <a:latin typeface="+mn-lt"/>
          </a:endParaRPr>
        </a:p>
        <a:p>
          <a:pPr marL="57150" lvl="1" indent="0" algn="l" defTabSz="511175" rtl="0">
            <a:lnSpc>
              <a:spcPts val="1600"/>
            </a:lnSpc>
            <a:spcBef>
              <a:spcPct val="0"/>
            </a:spcBef>
            <a:spcAft>
              <a:spcPts val="600"/>
            </a:spcAft>
            <a:buChar char="••"/>
          </a:pPr>
          <a:r>
            <a:rPr lang="ro-ro" sz="900" kern="1200">
              <a:solidFill>
                <a:schemeClr val="tx1"/>
              </a:solidFill>
              <a:effectLst/>
              <a:latin typeface="+mn-lt"/>
              <a:ea typeface="Calibri" panose="020F0502020204030204" pitchFamily="34" charset="0"/>
              <a:cs typeface="Times New Roman" panose="02020603050405020304" pitchFamily="18" charset="0"/>
            </a:rPr>
            <a:t> </a:t>
          </a:r>
          <a:r>
            <a:rPr lang="ro-ro" sz="900" kern="1200">
              <a:solidFill>
                <a:schemeClr val="tx1"/>
              </a:solidFill>
              <a:effectLst/>
              <a:latin typeface="+mn-lt"/>
              <a:cs typeface="Times New Roman" panose="02020603050405020304" pitchFamily="18" charset="0"/>
            </a:rPr>
            <a:t>Orice constatări în vederea îmbunătățirii îngrijirii viitoarelor mame, a bebelușilor și a familiilor vor fi împărtășite cu personalul medical și transmise echipei responsabile de calitate și siguranță, dacă este cazul. </a:t>
          </a:r>
          <a:endParaRPr lang="en-US" sz="900" kern="1200" dirty="0">
            <a:solidFill>
              <a:schemeClr val="tx1"/>
            </a:solidFill>
            <a:latin typeface="+mn-lt"/>
          </a:endParaRPr>
        </a:p>
        <a:p>
          <a:pPr marL="57150" lvl="1" indent="0" algn="l" defTabSz="511175" rtl="0">
            <a:lnSpc>
              <a:spcPts val="1600"/>
            </a:lnSpc>
            <a:spcBef>
              <a:spcPct val="0"/>
            </a:spcBef>
            <a:spcAft>
              <a:spcPts val="600"/>
            </a:spcAft>
            <a:buChar char="••"/>
          </a:pPr>
          <a:r>
            <a:rPr lang="ro-ro" sz="900" kern="1200" dirty="0">
              <a:solidFill>
                <a:schemeClr val="tx1"/>
              </a:solidFill>
              <a:effectLst/>
              <a:latin typeface="+mn-lt"/>
              <a:ea typeface="Calibri" panose="020F0502020204030204" pitchFamily="34" charset="0"/>
              <a:cs typeface="Times New Roman" panose="02020603050405020304" pitchFamily="18" charset="0"/>
            </a:rPr>
            <a:t> Îndrumările și procesele pot fi modificate în funcție de rezultatele evaluării.</a:t>
          </a:r>
          <a:endParaRPr lang="en-US" sz="900" strike="sngStrike" kern="1200" dirty="0">
            <a:solidFill>
              <a:schemeClr val="tx1"/>
            </a:solidFill>
            <a:latin typeface="+mn-lt"/>
          </a:endParaRPr>
        </a:p>
      </dsp:txBody>
      <dsp:txXfrm>
        <a:off x="42921" y="4985807"/>
        <a:ext cx="6482598" cy="1379601"/>
      </dsp:txXfrm>
    </dsp:sp>
    <dsp:sp modelId="{B6216E51-D6F5-429C-968F-BCE1CF920668}">
      <dsp:nvSpPr>
        <dsp:cNvPr id="0" name=""/>
        <dsp:cNvSpPr/>
      </dsp:nvSpPr>
      <dsp:spPr>
        <a:xfrm rot="5400000">
          <a:off x="3128400" y="6495386"/>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6209" y="6519585"/>
        <a:ext cx="216020" cy="218147"/>
      </dsp:txXfrm>
    </dsp:sp>
    <dsp:sp modelId="{99D54F0F-4B14-478D-91C6-5971F0A63514}">
      <dsp:nvSpPr>
        <dsp:cNvPr id="0" name=""/>
        <dsp:cNvSpPr/>
      </dsp:nvSpPr>
      <dsp:spPr>
        <a:xfrm>
          <a:off x="0" y="6942477"/>
          <a:ext cx="6568440" cy="1614342"/>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0" anchor="ctr" anchorCtr="0">
          <a:noAutofit/>
        </a:bodyPr>
        <a:lstStyle/>
        <a:p>
          <a:pPr lvl="0" algn="l" defTabSz="511175" rtl="0">
            <a:lnSpc>
              <a:spcPts val="1600"/>
            </a:lnSpc>
            <a:spcBef>
              <a:spcPct val="0"/>
            </a:spcBef>
            <a:spcAft>
              <a:spcPts val="600"/>
            </a:spcAft>
          </a:pPr>
          <a:r>
            <a:rPr lang="ro-ro" sz="1150" b="1" kern="1200">
              <a:solidFill>
                <a:schemeClr val="tx1"/>
              </a:solidFill>
              <a:effectLst/>
              <a:latin typeface="+mn-lt"/>
              <a:ea typeface="Calibri" panose="020F0502020204030204" pitchFamily="34" charset="0"/>
              <a:cs typeface="Times New Roman" panose="02020603050405020304" pitchFamily="18" charset="0"/>
            </a:rPr>
            <a:t>Se trimite rezumatul raportului</a:t>
          </a:r>
        </a:p>
        <a:p>
          <a:pPr marL="57150" lvl="0" indent="-57150" algn="l" defTabSz="511175" rtl="0">
            <a:lnSpc>
              <a:spcPts val="1600"/>
            </a:lnSpc>
            <a:spcBef>
              <a:spcPct val="0"/>
            </a:spcBef>
            <a:spcAft>
              <a:spcPts val="600"/>
            </a:spcAft>
            <a:buChar char="••"/>
          </a:pPr>
          <a:r>
            <a:rPr lang="ro-ro" sz="1150" kern="1200">
              <a:solidFill>
                <a:schemeClr val="tx1"/>
              </a:solidFill>
              <a:effectLst/>
              <a:latin typeface="+mn-lt"/>
              <a:ea typeface="Calibri" panose="020F0502020204030204" pitchFamily="34" charset="0"/>
              <a:cs typeface="Times New Roman" panose="02020603050405020304" pitchFamily="18" charset="0"/>
            </a:rPr>
            <a:t>Veți fi informați când a avut loc ședința de evaluare și vi se va oferi o ședință pentru a discuta evaluarea, cu excepția cazului în care ați solicitat să nu fiți ținuți la curent. Vă puteți răzgândi în orice moment.</a:t>
          </a:r>
          <a:endParaRPr lang="en-GB" sz="1150" b="1" kern="1200" dirty="0">
            <a:solidFill>
              <a:schemeClr val="tx1"/>
            </a:solidFill>
            <a:effectLst/>
            <a:latin typeface="+mn-lt"/>
            <a:ea typeface="Calibri" panose="020F0502020204030204" pitchFamily="34" charset="0"/>
            <a:cs typeface="Times New Roman" panose="02020603050405020304" pitchFamily="18" charset="0"/>
          </a:endParaRPr>
        </a:p>
        <a:p>
          <a:pPr marL="57150" lvl="0" indent="-57150" algn="l" defTabSz="511175" rtl="0">
            <a:lnSpc>
              <a:spcPts val="1600"/>
            </a:lnSpc>
            <a:spcBef>
              <a:spcPct val="0"/>
            </a:spcBef>
            <a:spcAft>
              <a:spcPts val="600"/>
            </a:spcAft>
            <a:buChar char="••"/>
          </a:pPr>
          <a:r>
            <a:rPr lang="ro-ro" sz="1150" kern="1200">
              <a:solidFill>
                <a:schemeClr val="tx1"/>
              </a:solidFill>
              <a:effectLst/>
              <a:latin typeface="+mn-lt"/>
              <a:ea typeface="Calibri" panose="020F0502020204030204" pitchFamily="34" charset="0"/>
              <a:cs typeface="Times New Roman" panose="02020603050405020304" pitchFamily="18" charset="0"/>
            </a:rPr>
            <a:t>Veți primi o scrisoare sau un raport care explică evaluarea și constatările, cu excepția cazului în care ați declarat că nu doriți unul. </a:t>
          </a:r>
          <a:endParaRPr lang="en-GB" sz="1150" b="1" kern="1200" dirty="0">
            <a:solidFill>
              <a:schemeClr val="tx1"/>
            </a:solidFill>
            <a:effectLst/>
            <a:latin typeface="+mn-lt"/>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ts val="1600"/>
            </a:lnSpc>
            <a:spcBef>
              <a:spcPct val="0"/>
            </a:spcBef>
            <a:spcAft>
              <a:spcPts val="600"/>
            </a:spcAft>
            <a:buClrTx/>
            <a:buSzTx/>
            <a:buFontTx/>
            <a:buChar char="••"/>
            <a:tabLst/>
            <a:defRPr/>
          </a:pPr>
          <a:r>
            <a:rPr lang="ro-ro" sz="1150" kern="1200">
              <a:solidFill>
                <a:schemeClr val="tx1"/>
              </a:solidFill>
              <a:effectLst/>
              <a:latin typeface="+mn-lt"/>
              <a:ea typeface="Calibri" panose="020F0502020204030204" pitchFamily="34" charset="0"/>
              <a:cs typeface="Times New Roman" panose="02020603050405020304" pitchFamily="18" charset="0"/>
            </a:rPr>
            <a:t> Evaluarea va fi finalizată, dar puteți reveni cu orice gânduri sau întrebări. Nu există nicio limită de timp.   </a:t>
          </a:r>
          <a:endParaRPr lang="en-US" sz="1150" kern="1200" dirty="0">
            <a:solidFill>
              <a:schemeClr val="tx1"/>
            </a:solidFill>
            <a:latin typeface="+mn-lt"/>
          </a:endParaRPr>
        </a:p>
      </dsp:txBody>
      <dsp:txXfrm>
        <a:off x="47282" y="6989759"/>
        <a:ext cx="6473876" cy="1519778"/>
      </dsp:txXfrm>
    </dsp:sp>
    <dsp:sp modelId="{6B4661C4-C541-41E7-9A64-04A0B96A6535}">
      <dsp:nvSpPr>
        <dsp:cNvPr id="0" name=""/>
        <dsp:cNvSpPr/>
      </dsp:nvSpPr>
      <dsp:spPr>
        <a:xfrm rot="5400000">
          <a:off x="3128400" y="8643875"/>
          <a:ext cx="311638" cy="360034"/>
        </a:xfrm>
        <a:prstGeom prst="rightArrow">
          <a:avLst>
            <a:gd name="adj1" fmla="val 60000"/>
            <a:gd name="adj2" fmla="val 50000"/>
          </a:avLst>
        </a:prstGeom>
        <a:solidFill>
          <a:srgbClr val="5D2884"/>
        </a:solidFill>
        <a:ln>
          <a:solidFill>
            <a:srgbClr val="7030A0"/>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rtlCol="0" anchor="ctr" anchorCtr="0">
          <a:noAutofit/>
        </a:bodyPr>
        <a:lstStyle/>
        <a:p>
          <a:pPr lvl="0" algn="ctr" defTabSz="511175" rtl="0">
            <a:lnSpc>
              <a:spcPts val="1600"/>
            </a:lnSpc>
            <a:spcBef>
              <a:spcPct val="0"/>
            </a:spcBef>
            <a:spcAft>
              <a:spcPts val="600"/>
            </a:spcAft>
          </a:pPr>
          <a:endParaRPr lang="en-US" sz="1150" kern="1200">
            <a:solidFill>
              <a:schemeClr val="tx1"/>
            </a:solidFill>
            <a:latin typeface="+mn-lt"/>
          </a:endParaRPr>
        </a:p>
      </dsp:txBody>
      <dsp:txXfrm rot="-5400000">
        <a:off x="3176209" y="8668074"/>
        <a:ext cx="216020" cy="218147"/>
      </dsp:txXfrm>
    </dsp:sp>
    <dsp:sp modelId="{43D646E5-6F05-4CC7-AA79-DE2A45AB7592}">
      <dsp:nvSpPr>
        <dsp:cNvPr id="0" name=""/>
        <dsp:cNvSpPr/>
      </dsp:nvSpPr>
      <dsp:spPr>
        <a:xfrm>
          <a:off x="0" y="9090966"/>
          <a:ext cx="6568440" cy="2191979"/>
        </a:xfrm>
        <a:prstGeom prst="roundRect">
          <a:avLst>
            <a:gd name="adj" fmla="val 10000"/>
          </a:avLst>
        </a:prstGeom>
        <a:solidFill>
          <a:schemeClr val="lt1">
            <a:hueOff val="0"/>
            <a:satOff val="0"/>
            <a:lumOff val="0"/>
            <a:alphaOff val="0"/>
          </a:schemeClr>
        </a:solidFill>
        <a:ln w="1905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rtlCol="0" anchor="ctr" anchorCtr="0">
          <a:noAutofit/>
        </a:bodyPr>
        <a:lstStyle/>
        <a:p>
          <a:pPr lvl="0" algn="l" defTabSz="511175" rtl="0">
            <a:lnSpc>
              <a:spcPts val="1600"/>
            </a:lnSpc>
            <a:spcBef>
              <a:spcPct val="0"/>
            </a:spcBef>
            <a:spcAft>
              <a:spcPts val="600"/>
            </a:spcAft>
          </a:pPr>
          <a:r>
            <a:rPr lang="ro-ro" sz="1150" b="1" kern="1200">
              <a:solidFill>
                <a:schemeClr val="tx1"/>
              </a:solidFill>
              <a:effectLst/>
              <a:latin typeface="+mn-lt"/>
              <a:ea typeface="Calibri" panose="020F0502020204030204" pitchFamily="34" charset="0"/>
              <a:cs typeface="Times New Roman" panose="02020603050405020304" pitchFamily="18" charset="0"/>
            </a:rPr>
            <a:t>După finalizarea PMRT</a:t>
          </a:r>
          <a:endParaRPr lang="en-US" sz="1150" b="1" kern="1200" dirty="0">
            <a:solidFill>
              <a:schemeClr val="tx1"/>
            </a:solidFill>
            <a:latin typeface="+mn-lt"/>
          </a:endParaRPr>
        </a:p>
        <a:p>
          <a:pPr marL="57150" lvl="1" indent="-57150" algn="l" defTabSz="511175" rtl="0">
            <a:lnSpc>
              <a:spcPts val="1600"/>
            </a:lnSpc>
            <a:spcBef>
              <a:spcPct val="0"/>
            </a:spcBef>
            <a:spcAft>
              <a:spcPts val="600"/>
            </a:spcAft>
            <a:buChar char="••"/>
          </a:pPr>
          <a:r>
            <a:rPr lang="ro-ro" sz="1150" kern="1200">
              <a:solidFill>
                <a:schemeClr val="tx1"/>
              </a:solidFill>
              <a:latin typeface="+mn-lt"/>
            </a:rPr>
            <a:t> Echipa PMRT utilizează informațiile păstrate în sistemul PMRT pentru a redacta un raport anual și alte rapoarte cu privire la modul în care se utilizează PMRT și la constatările din Marea Britanie. Informațiile publicate nu identifică nicio mamă, niciun bebeluș și nicio familie în mod individual.</a:t>
          </a:r>
          <a:r>
            <a:rPr lang="ro-ro" sz="1150" strike="sngStrike" kern="1200">
              <a:solidFill>
                <a:schemeClr val="tx1"/>
              </a:solidFill>
              <a:latin typeface="+mn-lt"/>
            </a:rPr>
            <a:t> </a:t>
          </a:r>
          <a:endParaRPr lang="en-US" sz="1150" kern="1200" dirty="0">
            <a:solidFill>
              <a:schemeClr val="tx1"/>
            </a:solidFill>
            <a:latin typeface="+mn-lt"/>
          </a:endParaRPr>
        </a:p>
        <a:p>
          <a:pPr marL="57150" lvl="1" indent="-57150" algn="l" defTabSz="511175" rtl="0">
            <a:lnSpc>
              <a:spcPts val="1600"/>
            </a:lnSpc>
            <a:spcBef>
              <a:spcPct val="0"/>
            </a:spcBef>
            <a:spcAft>
              <a:spcPts val="600"/>
            </a:spcAft>
            <a:buChar char="••"/>
          </a:pPr>
          <a:r>
            <a:rPr lang="ro-ro" sz="1150" kern="1200">
              <a:solidFill>
                <a:schemeClr val="tx1"/>
              </a:solidFill>
              <a:latin typeface="+mn-lt"/>
            </a:rPr>
            <a:t> Rapoartele PMRT sunt comunicate moașelor, medicilor, cercetătorilor, colaboratorilor, Ministerului Sănătății și Asistenței Sociale și persoanelor care lucrează în cadrul guvernului descentralizat, astfel încât toată lumea să poată învăța cum să îmbunătățească îngrijirile medicale. </a:t>
          </a:r>
          <a:endParaRPr lang="en-US" sz="1150" kern="1200" dirty="0">
            <a:solidFill>
              <a:schemeClr val="tx1"/>
            </a:solidFill>
            <a:latin typeface="+mn-lt"/>
          </a:endParaRPr>
        </a:p>
        <a:p>
          <a:pPr marL="57150" lvl="1" indent="-57150" algn="l" defTabSz="511175" rtl="0">
            <a:lnSpc>
              <a:spcPts val="1600"/>
            </a:lnSpc>
            <a:spcBef>
              <a:spcPct val="0"/>
            </a:spcBef>
            <a:spcAft>
              <a:spcPts val="600"/>
            </a:spcAft>
            <a:buChar char="••"/>
          </a:pPr>
          <a:r>
            <a:rPr lang="ro-ro" sz="1150" kern="1200">
              <a:solidFill>
                <a:schemeClr val="tx1"/>
              </a:solidFill>
              <a:effectLst/>
              <a:latin typeface="+mn-lt"/>
              <a:ea typeface="Calibri" panose="020F0502020204030204" pitchFamily="34" charset="0"/>
              <a:cs typeface="Times New Roman" panose="02020603050405020304" pitchFamily="18" charset="0"/>
            </a:rPr>
            <a:t> Dacă aveți alte întrebări sau comentarii, puteți lua legătura cu persoana principală de contact sau puteți suna la Sands la </a:t>
          </a:r>
          <a:r>
            <a:rPr lang="ro-ro" sz="1150" b="1" kern="1200"/>
            <a:t>0808 164 3332</a:t>
          </a:r>
          <a:endParaRPr lang="en-US" sz="1150" kern="1200" dirty="0">
            <a:solidFill>
              <a:schemeClr val="tx1"/>
            </a:solidFill>
            <a:latin typeface="+mn-lt"/>
          </a:endParaRPr>
        </a:p>
      </dsp:txBody>
      <dsp:txXfrm>
        <a:off x="64201" y="9155167"/>
        <a:ext cx="6440038" cy="2063577"/>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rtlCol="0" anchor="b"/>
          <a:lstStyle>
            <a:lvl1pPr algn="ctr">
              <a:defRPr sz="4500"/>
            </a:lvl1pPr>
          </a:lstStyle>
          <a:p>
            <a:pPr rtl="0"/>
            <a:r>
              <a:rPr lang="ro-ro"/>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rtlCol="0"/>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rtl="0"/>
            <a:r>
              <a:rPr lang="ro-ro"/>
              <a:t>Click to edit Master subtitle style</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2668089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ro-ro"/>
              <a:t>Click to edit Master title style</a:t>
            </a:r>
            <a:endParaRPr lang="en-US" dirty="0"/>
          </a:p>
        </p:txBody>
      </p:sp>
      <p:sp>
        <p:nvSpPr>
          <p:cNvPr id="3" name="Vertical Text Placeholder 2"/>
          <p:cNvSpPr>
            <a:spLocks noGrp="1"/>
          </p:cNvSpPr>
          <p:nvPr>
            <p:ph type="body" orient="vert" idx="1"/>
          </p:nvPr>
        </p:nvSpPr>
        <p:spPr/>
        <p:txBody>
          <a:bodyPr vert="eaVert"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85568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rtlCol="0"/>
          <a:lstStyle/>
          <a:p>
            <a:pPr rtl="0"/>
            <a:r>
              <a:rPr lang="ro-ro"/>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364268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ro-ro"/>
              <a:t>Click to edit Master title style</a:t>
            </a:r>
            <a:endParaRPr lang="en-US" dirty="0"/>
          </a:p>
        </p:txBody>
      </p:sp>
      <p:sp>
        <p:nvSpPr>
          <p:cNvPr id="3" name="Content Placeholder 2"/>
          <p:cNvSpPr>
            <a:spLocks noGrp="1"/>
          </p:cNvSpPr>
          <p:nvPr>
            <p:ph idx="1"/>
          </p:nvPr>
        </p:nvSpPr>
        <p:spPr/>
        <p:txBody>
          <a:bodyPr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1394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rtlCol="0" anchor="b"/>
          <a:lstStyle>
            <a:lvl1pPr>
              <a:defRPr sz="4500"/>
            </a:lvl1pPr>
          </a:lstStyle>
          <a:p>
            <a:pPr rtl="0"/>
            <a:r>
              <a:rPr lang="ro-ro"/>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rtlCol="0"/>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rtl="0"/>
            <a:r>
              <a:rPr lang="ro-ro"/>
              <a:t>Edit Master text styles</a:t>
            </a:r>
          </a:p>
        </p:txBody>
      </p:sp>
      <p:sp>
        <p:nvSpPr>
          <p:cNvPr id="4" name="Date Placeholder 3"/>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5" name="Footer Placeholder 4"/>
          <p:cNvSpPr>
            <a:spLocks noGrp="1"/>
          </p:cNvSpPr>
          <p:nvPr>
            <p:ph type="ftr" sz="quarter" idx="11"/>
          </p:nvPr>
        </p:nvSpPr>
        <p:spPr/>
        <p:txBody>
          <a:bodyPr rtlCol="0"/>
          <a:lstStyle/>
          <a:p>
            <a:pPr rtl="0"/>
            <a:endParaRPr lang="en-GB"/>
          </a:p>
        </p:txBody>
      </p:sp>
      <p:sp>
        <p:nvSpPr>
          <p:cNvPr id="6" name="Slide Number Placeholder 5"/>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47132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ro-ro"/>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Content Placeholder 3"/>
          <p:cNvSpPr>
            <a:spLocks noGrp="1"/>
          </p:cNvSpPr>
          <p:nvPr>
            <p:ph sz="half" idx="2"/>
          </p:nvPr>
        </p:nvSpPr>
        <p:spPr>
          <a:xfrm>
            <a:off x="3471863" y="3245556"/>
            <a:ext cx="2914650" cy="7735712"/>
          </a:xfrm>
        </p:spPr>
        <p:txBody>
          <a:bodyPr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3938871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rtlCol="0"/>
          <a:lstStyle/>
          <a:p>
            <a:pPr rtl="0"/>
            <a:r>
              <a:rPr lang="ro-ro"/>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ro-ro"/>
              <a:t>Edit Master text styles</a:t>
            </a:r>
          </a:p>
        </p:txBody>
      </p:sp>
      <p:sp>
        <p:nvSpPr>
          <p:cNvPr id="4" name="Content Placeholder 3"/>
          <p:cNvSpPr>
            <a:spLocks noGrp="1"/>
          </p:cNvSpPr>
          <p:nvPr>
            <p:ph sz="half" idx="2"/>
          </p:nvPr>
        </p:nvSpPr>
        <p:spPr>
          <a:xfrm>
            <a:off x="472381" y="4453467"/>
            <a:ext cx="2901255" cy="6550379"/>
          </a:xfrm>
        </p:spPr>
        <p:txBody>
          <a:bodyPr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5" name="Text Placeholder 4"/>
          <p:cNvSpPr>
            <a:spLocks noGrp="1"/>
          </p:cNvSpPr>
          <p:nvPr>
            <p:ph type="body" sz="quarter" idx="3"/>
          </p:nvPr>
        </p:nvSpPr>
        <p:spPr>
          <a:xfrm>
            <a:off x="3471863" y="2988734"/>
            <a:ext cx="2915543" cy="1464732"/>
          </a:xfrm>
        </p:spPr>
        <p:txBody>
          <a:bodyPr rtlCol="0"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rtl="0"/>
            <a:r>
              <a:rPr lang="ro-ro"/>
              <a:t>Edit Master text styles</a:t>
            </a:r>
          </a:p>
        </p:txBody>
      </p:sp>
      <p:sp>
        <p:nvSpPr>
          <p:cNvPr id="6" name="Content Placeholder 5"/>
          <p:cNvSpPr>
            <a:spLocks noGrp="1"/>
          </p:cNvSpPr>
          <p:nvPr>
            <p:ph sz="quarter" idx="4"/>
          </p:nvPr>
        </p:nvSpPr>
        <p:spPr>
          <a:xfrm>
            <a:off x="3471863" y="4453467"/>
            <a:ext cx="2915543" cy="6550379"/>
          </a:xfrm>
        </p:spPr>
        <p:txBody>
          <a:bodyPr rtlCol="0"/>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7" name="Date Placeholder 6"/>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8" name="Footer Placeholder 7"/>
          <p:cNvSpPr>
            <a:spLocks noGrp="1"/>
          </p:cNvSpPr>
          <p:nvPr>
            <p:ph type="ftr" sz="quarter" idx="11"/>
          </p:nvPr>
        </p:nvSpPr>
        <p:spPr/>
        <p:txBody>
          <a:bodyPr rtlCol="0"/>
          <a:lstStyle/>
          <a:p>
            <a:pPr rtl="0"/>
            <a:endParaRPr lang="en-GB"/>
          </a:p>
        </p:txBody>
      </p:sp>
      <p:sp>
        <p:nvSpPr>
          <p:cNvPr id="9" name="Slide Number Placeholder 8"/>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4150242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ro-ro"/>
              <a:t>Click to edit Master title style</a:t>
            </a:r>
            <a:endParaRPr lang="en-US" dirty="0"/>
          </a:p>
        </p:txBody>
      </p:sp>
      <p:sp>
        <p:nvSpPr>
          <p:cNvPr id="3" name="Date Placeholder 2"/>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4" name="Footer Placeholder 3"/>
          <p:cNvSpPr>
            <a:spLocks noGrp="1"/>
          </p:cNvSpPr>
          <p:nvPr>
            <p:ph type="ftr" sz="quarter" idx="11"/>
          </p:nvPr>
        </p:nvSpPr>
        <p:spPr/>
        <p:txBody>
          <a:bodyPr rtlCol="0"/>
          <a:lstStyle/>
          <a:p>
            <a:pPr rtl="0"/>
            <a:endParaRPr lang="en-GB"/>
          </a:p>
        </p:txBody>
      </p:sp>
      <p:sp>
        <p:nvSpPr>
          <p:cNvPr id="5" name="Slide Number Placeholder 4"/>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23097746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3" name="Footer Placeholder 2"/>
          <p:cNvSpPr>
            <a:spLocks noGrp="1"/>
          </p:cNvSpPr>
          <p:nvPr>
            <p:ph type="ftr" sz="quarter" idx="11"/>
          </p:nvPr>
        </p:nvSpPr>
        <p:spPr/>
        <p:txBody>
          <a:bodyPr rtlCol="0"/>
          <a:lstStyle/>
          <a:p>
            <a:pPr rtl="0"/>
            <a:endParaRPr lang="en-GB"/>
          </a:p>
        </p:txBody>
      </p:sp>
      <p:sp>
        <p:nvSpPr>
          <p:cNvPr id="4" name="Slide Number Placeholder 3"/>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4495485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ro-ro"/>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rtlCol="0"/>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ro-ro"/>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3212737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rtlCol="0" anchor="b"/>
          <a:lstStyle>
            <a:lvl1pPr>
              <a:defRPr sz="2400"/>
            </a:lvl1pPr>
          </a:lstStyle>
          <a:p>
            <a:pPr rtl="0"/>
            <a:r>
              <a:rPr lang="ro-ro"/>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rtlCol="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rtl="0"/>
            <a:r>
              <a:rPr lang="ro-ro"/>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rtlCol="0"/>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rtl="0"/>
            <a:r>
              <a:rPr lang="ro-ro"/>
              <a:t>Edit Master text styles</a:t>
            </a:r>
          </a:p>
        </p:txBody>
      </p:sp>
      <p:sp>
        <p:nvSpPr>
          <p:cNvPr id="5" name="Date Placeholder 4"/>
          <p:cNvSpPr>
            <a:spLocks noGrp="1"/>
          </p:cNvSpPr>
          <p:nvPr>
            <p:ph type="dt" sz="half" idx="10"/>
          </p:nvPr>
        </p:nvSpPr>
        <p:spPr/>
        <p:txBody>
          <a:bodyPr rtlCol="0"/>
          <a:lstStyle/>
          <a:p>
            <a:pPr rtl="0"/>
            <a:fld id="{6567122E-181A-474F-B923-A6306847EDCC}" type="datetimeFigureOut">
              <a:rPr lang="en-GB" smtClean="0"/>
              <a:t>24/10/2024</a:t>
            </a:fld>
            <a:endParaRPr lang="en-GB"/>
          </a:p>
        </p:txBody>
      </p:sp>
      <p:sp>
        <p:nvSpPr>
          <p:cNvPr id="6" name="Footer Placeholder 5"/>
          <p:cNvSpPr>
            <a:spLocks noGrp="1"/>
          </p:cNvSpPr>
          <p:nvPr>
            <p:ph type="ftr" sz="quarter" idx="11"/>
          </p:nvPr>
        </p:nvSpPr>
        <p:spPr/>
        <p:txBody>
          <a:bodyPr rtlCol="0"/>
          <a:lstStyle/>
          <a:p>
            <a:pPr rtl="0"/>
            <a:endParaRPr lang="en-GB"/>
          </a:p>
        </p:txBody>
      </p:sp>
      <p:sp>
        <p:nvSpPr>
          <p:cNvPr id="7" name="Slide Number Placeholder 6"/>
          <p:cNvSpPr>
            <a:spLocks noGrp="1"/>
          </p:cNvSpPr>
          <p:nvPr>
            <p:ph type="sldNum" sz="quarter" idx="12"/>
          </p:nvPr>
        </p:nvSpPr>
        <p:spPr/>
        <p:txBody>
          <a:bodyPr rtlCol="0"/>
          <a:lstStyle/>
          <a:p>
            <a:pPr rtl="0"/>
            <a:fld id="{33D37FE2-9EC0-4833-B4A6-F3D93FD44992}" type="slidenum">
              <a:rPr lang="en-GB" smtClean="0"/>
              <a:t>‹#›</a:t>
            </a:fld>
            <a:endParaRPr lang="en-GB"/>
          </a:p>
        </p:txBody>
      </p:sp>
    </p:spTree>
    <p:extLst>
      <p:ext uri="{BB962C8B-B14F-4D97-AF65-F5344CB8AC3E}">
        <p14:creationId xmlns:p14="http://schemas.microsoft.com/office/powerpoint/2010/main" val="1042760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pPr rtl="0"/>
            <a:r>
              <a:rPr lang="ro-ro"/>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rtl="0"/>
            <a:r>
              <a:rPr lang="ro-ro"/>
              <a:t>Edit Master text styles</a:t>
            </a:r>
          </a:p>
          <a:p>
            <a:pPr lvl="1" rtl="0"/>
            <a:r>
              <a:rPr lang="ro-ro"/>
              <a:t>Second level</a:t>
            </a:r>
          </a:p>
          <a:p>
            <a:pPr lvl="2" rtl="0"/>
            <a:r>
              <a:rPr lang="ro-ro"/>
              <a:t>Third level</a:t>
            </a:r>
          </a:p>
          <a:p>
            <a:pPr lvl="3" rtl="0"/>
            <a:r>
              <a:rPr lang="ro-ro"/>
              <a:t>Fourth level</a:t>
            </a:r>
          </a:p>
          <a:p>
            <a:pPr lvl="4" rtl="0"/>
            <a:r>
              <a:rPr lang="ro-ro"/>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pPr rtl="0"/>
            <a:fld id="{6567122E-181A-474F-B923-A6306847EDCC}" type="datetimeFigureOut">
              <a:rPr lang="en-GB" smtClean="0"/>
              <a:t>24/10/2024</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pPr rtl="0"/>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pPr rtl="0"/>
            <a:fld id="{33D37FE2-9EC0-4833-B4A6-F3D93FD44992}" type="slidenum">
              <a:rPr lang="en-GB" smtClean="0"/>
              <a:t>‹#›</a:t>
            </a:fld>
            <a:endParaRPr lang="en-GB"/>
          </a:p>
        </p:txBody>
      </p:sp>
    </p:spTree>
    <p:extLst>
      <p:ext uri="{BB962C8B-B14F-4D97-AF65-F5344CB8AC3E}">
        <p14:creationId xmlns:p14="http://schemas.microsoft.com/office/powerpoint/2010/main" val="8508810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p:cNvSpPr/>
          <p:nvPr/>
        </p:nvSpPr>
        <p:spPr>
          <a:xfrm>
            <a:off x="290475" y="201689"/>
            <a:ext cx="4845405" cy="526278"/>
          </a:xfrm>
          <a:prstGeom prst="rect">
            <a:avLst/>
          </a:prstGeom>
        </p:spPr>
        <p:txBody>
          <a:bodyPr wrap="square" rtlCol="0">
            <a:spAutoFit/>
          </a:bodyPr>
          <a:lstStyle/>
          <a:p>
            <a:pPr algn="ctr" rtl="0"/>
            <a:r>
              <a:rPr lang="ro-ro" sz="1400" b="1" dirty="0">
                <a:latin typeface="Calibri" panose="020F0502020204030204" pitchFamily="34" charset="0"/>
                <a:ea typeface="Calibri" panose="020F0502020204030204" pitchFamily="34" charset="0"/>
                <a:cs typeface="Times New Roman" panose="02020603050405020304" pitchFamily="18" charset="0"/>
              </a:rPr>
              <a:t>Instrumentul de evaluare a mortalității perinatale (PMRT) Procesul pentru părinți</a:t>
            </a:r>
            <a:endParaRPr lang="en-GB" sz="1400" dirty="0"/>
          </a:p>
        </p:txBody>
      </p:sp>
      <p:graphicFrame>
        <p:nvGraphicFramePr>
          <p:cNvPr id="6" name="Diagram 5"/>
          <p:cNvGraphicFramePr/>
          <p:nvPr>
            <p:extLst>
              <p:ext uri="{D42A27DB-BD31-4B8C-83A1-F6EECF244321}">
                <p14:modId xmlns:p14="http://schemas.microsoft.com/office/powerpoint/2010/main" val="346411484"/>
              </p:ext>
            </p:extLst>
          </p:nvPr>
        </p:nvGraphicFramePr>
        <p:xfrm>
          <a:off x="137160" y="782111"/>
          <a:ext cx="6568440" cy="112886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p:cNvPicPr/>
          <p:nvPr/>
        </p:nvPicPr>
        <p:blipFill rotWithShape="1">
          <a:blip r:embed="rId7" cstate="print">
            <a:clrChange>
              <a:clrFrom>
                <a:srgbClr val="FFFFFF"/>
              </a:clrFrom>
              <a:clrTo>
                <a:srgbClr val="FFFFFF">
                  <a:alpha val="0"/>
                </a:srgbClr>
              </a:clrTo>
            </a:clrChange>
            <a:duotone>
              <a:prstClr val="black"/>
              <a:srgbClr val="7030A0">
                <a:tint val="45000"/>
                <a:satMod val="400000"/>
              </a:srgbClr>
            </a:duotone>
            <a:extLst>
              <a:ext uri="{28A0092B-C50C-407E-A947-70E740481C1C}">
                <a14:useLocalDpi xmlns:a14="http://schemas.microsoft.com/office/drawing/2010/main" val="0"/>
              </a:ext>
            </a:extLst>
          </a:blip>
          <a:srcRect l="1388" t="2461" r="1193" b="2360"/>
          <a:stretch/>
        </p:blipFill>
        <p:spPr bwMode="auto">
          <a:xfrm>
            <a:off x="5426014" y="189714"/>
            <a:ext cx="1279586" cy="52627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61171937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ink xmlns="01b6115d-d022-4d93-82f8-434c9a1a213a">
      <Url xsi:nil="true"/>
      <Description xsi:nil="true"/>
    </link>
    <TaxCatchAll xmlns="26ac81d7-882e-42d2-9d47-cba2d952c058" xsi:nil="true"/>
    <dat xmlns="01b6115d-d022-4d93-82f8-434c9a1a213a" xsi:nil="true"/>
    <date xmlns="01b6115d-d022-4d93-82f8-434c9a1a213a" xsi:nil="true"/>
    <lcf76f155ced4ddcb4097134ff3c332f xmlns="01b6115d-d022-4d93-82f8-434c9a1a213a">
      <Terms xmlns="http://schemas.microsoft.com/office/infopath/2007/PartnerControls"/>
    </lcf76f155ced4ddcb4097134ff3c332f>
    <_Flow_SignoffStatus xmlns="01b6115d-d022-4d93-82f8-434c9a1a213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2FF8F588A776041B6814D3388853D73" ma:contentTypeVersion="23" ma:contentTypeDescription="Create a new document." ma:contentTypeScope="" ma:versionID="4052da0d66aa158fe6a514cb20ab26e0">
  <xsd:schema xmlns:xsd="http://www.w3.org/2001/XMLSchema" xmlns:xs="http://www.w3.org/2001/XMLSchema" xmlns:p="http://schemas.microsoft.com/office/2006/metadata/properties" xmlns:ns2="01b6115d-d022-4d93-82f8-434c9a1a213a" xmlns:ns3="26ac81d7-882e-42d2-9d47-cba2d952c058" targetNamespace="http://schemas.microsoft.com/office/2006/metadata/properties" ma:root="true" ma:fieldsID="819c45e9ef3432171fafdb8248158c4f" ns2:_="" ns3:_="">
    <xsd:import namespace="01b6115d-d022-4d93-82f8-434c9a1a213a"/>
    <xsd:import namespace="26ac81d7-882e-42d2-9d47-cba2d952c0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AutoTags" minOccurs="0"/>
                <xsd:element ref="ns2:MediaServiceGenerationTime" minOccurs="0"/>
                <xsd:element ref="ns2:MediaServiceEventHashCode" minOccurs="0"/>
                <xsd:element ref="ns2:_Flow_SignoffStatus" minOccurs="0"/>
                <xsd:element ref="ns2:MediaServiceOCR" minOccurs="0"/>
                <xsd:element ref="ns2:MediaServiceLocation" minOccurs="0"/>
                <xsd:element ref="ns2:MediaLengthInSeconds" minOccurs="0"/>
                <xsd:element ref="ns2:lcf76f155ced4ddcb4097134ff3c332f" minOccurs="0"/>
                <xsd:element ref="ns3:TaxCatchAll" minOccurs="0"/>
                <xsd:element ref="ns2:date" minOccurs="0"/>
                <xsd:element ref="ns2:MediaServiceObjectDetectorVersions" minOccurs="0"/>
                <xsd:element ref="ns2:dat" minOccurs="0"/>
                <xsd:element ref="ns2:link"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b6115d-d022-4d93-82f8-434c9a1a21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_Flow_SignoffStatus" ma:index="18" nillable="true" ma:displayName="Sign-off status" ma:internalName="Sign_x002d_off_x0020_status">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45c3ed2-618b-42a1-9d81-796733a6be8f" ma:termSetId="09814cd3-568e-fe90-9814-8d621ff8fb84" ma:anchorId="fba54fb3-c3e1-fe81-a776-ca4b69148c4d" ma:open="true" ma:isKeyword="false">
      <xsd:complexType>
        <xsd:sequence>
          <xsd:element ref="pc:Terms" minOccurs="0" maxOccurs="1"/>
        </xsd:sequence>
      </xsd:complexType>
    </xsd:element>
    <xsd:element name="date" ma:index="25" nillable="true" ma:displayName="date" ma:format="DateOnly" ma:internalName="date">
      <xsd:simpleType>
        <xsd:restriction base="dms:DateTime"/>
      </xsd:simple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dat" ma:index="27" nillable="true" ma:displayName="dat" ma:format="DateOnly" ma:internalName="dat">
      <xsd:simpleType>
        <xsd:restriction base="dms:DateTime"/>
      </xsd:simpleType>
    </xsd:element>
    <xsd:element name="link" ma:index="28" nillable="true" ma:displayName="link" ma:format="Hyperlink" ma:internalName="link">
      <xsd:complexType>
        <xsd:complexContent>
          <xsd:extension base="dms:URL">
            <xsd:sequence>
              <xsd:element name="Url" type="dms:ValidUrl" minOccurs="0" nillable="true"/>
              <xsd:element name="Description" type="xsd:string" nillable="true"/>
            </xsd:sequence>
          </xsd:extension>
        </xsd:complexContent>
      </xsd:complex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6ac81d7-882e-42d2-9d47-cba2d952c058"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4da48b65-bf49-461c-86ee-3c3200c51682}" ma:internalName="TaxCatchAll" ma:showField="CatchAllData" ma:web="26ac81d7-882e-42d2-9d47-cba2d952c0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F99759E-FFA1-48E4-B7F3-10CB54A2476D}">
  <ds:schemaRefs>
    <ds:schemaRef ds:uri="http://purl.org/dc/terms/"/>
    <ds:schemaRef ds:uri="26ac81d7-882e-42d2-9d47-cba2d952c058"/>
    <ds:schemaRef ds:uri="http://purl.org/dc/dcmitype/"/>
    <ds:schemaRef ds:uri="http://www.w3.org/XML/1998/namespace"/>
    <ds:schemaRef ds:uri="http://schemas.microsoft.com/office/2006/documentManagement/types"/>
    <ds:schemaRef ds:uri="01b6115d-d022-4d93-82f8-434c9a1a213a"/>
    <ds:schemaRef ds:uri="http://schemas.microsoft.com/office/2006/metadata/properties"/>
    <ds:schemaRef ds:uri="http://schemas.microsoft.com/office/infopath/2007/PartnerControls"/>
    <ds:schemaRef ds:uri="http://schemas.openxmlformats.org/package/2006/metadata/core-properties"/>
    <ds:schemaRef ds:uri="http://purl.org/dc/elements/1.1/"/>
  </ds:schemaRefs>
</ds:datastoreItem>
</file>

<file path=customXml/itemProps2.xml><?xml version="1.0" encoding="utf-8"?>
<ds:datastoreItem xmlns:ds="http://schemas.openxmlformats.org/officeDocument/2006/customXml" ds:itemID="{CC69FB5D-95C8-4DC7-B2D1-187E5B44623B}">
  <ds:schemaRefs>
    <ds:schemaRef ds:uri="http://schemas.microsoft.com/sharepoint/v3/contenttype/forms"/>
  </ds:schemaRefs>
</ds:datastoreItem>
</file>

<file path=customXml/itemProps3.xml><?xml version="1.0" encoding="utf-8"?>
<ds:datastoreItem xmlns:ds="http://schemas.openxmlformats.org/officeDocument/2006/customXml" ds:itemID="{E24E0370-377E-4766-AB00-D0F995ACFF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b6115d-d022-4d93-82f8-434c9a1a213a"/>
    <ds:schemaRef ds:uri="26ac81d7-882e-42d2-9d47-cba2d952c0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569</Words>
  <Application>Microsoft Office PowerPoint</Application>
  <PresentationFormat>Widescreen</PresentationFormat>
  <Paragraphs>22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Times New Roman</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Adele Krusche</dc:creator>
  <cp:lastModifiedBy>Adele Krusche</cp:lastModifiedBy>
  <cp:revision>60</cp:revision>
  <dcterms:created xsi:type="dcterms:W3CDTF">2023-11-02T08:54:16Z</dcterms:created>
  <dcterms:modified xsi:type="dcterms:W3CDTF">2024-10-24T11:14:29Z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0x01010062FF8F588A776041B6814D3388853D73</vt:lpwstr>
  </property>
</Properties>
</file>