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1A71A-65B8-53D3-E37D-81E95BD0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7A60A-AB89-D8F8-DA24-5CEFB1B46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C4C-4554-46C3-9D0B-DEFD18FCD12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B47FD8-3A44-10DC-A037-7D67955A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15682-0901-4867-C1F9-C981ACF0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89622-50A7-4FA8-8B7B-4A0D28686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97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2DBC52-4F3B-E008-1323-DFFAC7DD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CA1BB-C067-2CE8-CDC3-33C646F8F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F7F5E-E6FF-D658-3E04-49C307FAB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E6CC4C-4554-46C3-9D0B-DEFD18FCD12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55EE8-2CCC-AD7D-A760-7FB26A8D8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1C0C8-864B-68E6-0119-CFC2095F2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89622-50A7-4FA8-8B7B-4A0D28686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33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AA2747-8767-7A86-83FB-76F8CEAF8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BDE2A4-B0A8-8760-6433-2F21A96403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31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66E3C3-8430-985F-8EE5-DAB8C7951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cs typeface="Nunito Regular" pitchFamily="2" charset="0"/>
              </a:rPr>
              <a:t>Purpose of PMRT local reviews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7F5A72-7763-0572-161B-0E9A7CFD36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4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458833-CE4B-5B47-1CA7-7DA870B79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Annual report 2026 – reviews completed in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73C40D-DA15-3B48-349D-ECF7D3C6D4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56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1786EA-F81A-52E3-6483-A37FB2E12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Use of the PMRT in 2025 – reviews started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161E60-A8A2-D16F-8973-3403720279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98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A6D6B8-BE82-1ADA-40E8-3C92339D4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Annual report findings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333312-F7D3-730A-9CB2-CAEEFCF940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1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47BF2D-C8D4-1048-EE9A-4D04E5DF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Parent engagement improves the quality of reviews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015233-A0DB-886B-D108-38F7DE04E9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3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B2D978-36A3-E8EF-D8BB-0C59F56C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Parent engagement improves the quality of reviews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8EE9A8-36B6-833D-E5AF-24051411C3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1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E7F234-A135-7C6B-8D2E-9CE7327A4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Parent engagement improves the quality of reviews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F6FE8D-972A-4F3F-F925-95753EA67B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2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E8D126-ED08-1DED-A38B-C2DF1520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>
                <a:cs typeface="Nunito Regular" pitchFamily="2" charset="0"/>
              </a:rPr>
              <a:t>Parents’ comments and questions about their care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BCBF5A-D689-359E-CDC8-CE6E496EE6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18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AE25A2-04C2-1C5B-CFAE-A8BFEF872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>
                <a:cs typeface="Nunito Regular" pitchFamily="2" charset="0"/>
              </a:rPr>
              <a:t>Parents’ comments and questions about their care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5EF4F-1B8C-F129-EF18-629F09FABD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F7F24F-F4D2-2E42-F83B-BE2B75DF6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>
                <a:cs typeface="Nunito Regular" pitchFamily="2" charset="0"/>
              </a:rPr>
              <a:t>The review team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8B2FCA-D1AC-E8C3-EA58-5883939A1E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45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AA17D7-A703-F7BB-BC24-A596881C5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>
                <a:cs typeface="Nunito Regular" pitchFamily="2" charset="0"/>
              </a:rPr>
              <a:t>The review team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8849DB-5B71-8EDE-FD5A-F90690515E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49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991259-4493-D8FA-A693-8E2952372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>
                <a:cs typeface="Nunito Regular" pitchFamily="2" charset="0"/>
              </a:rPr>
              <a:t>The review team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D45235-4420-BA81-0E4C-74AE547BD0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06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4199FA-4BBF-1814-F0C2-B1F9AC57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Recommendations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EE34E0-C6DA-9D1E-4503-89A11D0A67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21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27A668-D211-A04A-8494-7BE26C4F8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Issues with care identified </a:t>
            </a:r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Antenatal care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26E754-ADA0-C8C9-693A-193ADE1DEA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82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6C0878-D772-F270-99CE-61D6EAE8F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During labour and birth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83259-842A-B20E-34C8-968025B8BF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69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95D0AB-5E84-D94B-34EE-25AD324E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Neonatal care, including stablisation and resus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A45B34-98F1-640D-5391-04A6EF3786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6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90150F-A916-30C2-5464-C452F9981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Bereavement care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CAECAE-84B9-BA1C-1EF6-4E8ACBF707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85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706F33-5DF3-3752-ED55-D4156FE0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Grading of care</a:t>
            </a:r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Pregnancy, labour &amp; birth; </a:t>
            </a:r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late miscarriages and stillbirths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7813BB-B72B-17DD-568E-9A825D1CBD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30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8C4DD8-AB13-88CC-B655-12AF88A04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Grading of care</a:t>
            </a:r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Pregnancy, labour, birth &amp; neonatal care; </a:t>
            </a:r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neonatal deaths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1F1B42-9867-82F0-46BD-19627E4084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20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4330D2-317F-3233-D618-82F3678D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Holistic grading of care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0D7216-8893-4BB6-D897-F55B7F0E6C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0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639E88-29D2-872E-AE35-AA48F88C4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sz="3200" b="1">
                <a:cs typeface="Nunito Regular" pitchFamily="2" charset="0"/>
              </a:rPr>
            </a:br>
            <a:r>
              <a:rPr lang="en-US" altLang="en-US" sz="3200" b="1">
                <a:cs typeface="Nunito Regular" pitchFamily="2" charset="0"/>
              </a:rPr>
              <a:t>Issues with care and areas for improvement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B3AC31-2540-C3A7-1F44-8C69BFB30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22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7AAE06-5867-DB57-7CDC-A2022F7F7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Action plan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116617-A3F3-589B-1689-66993CB7E9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17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A40A69-2369-5197-50FA-C31B7D61E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Recommendations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8F2AEF-ECFD-EEAC-62B5-2E89615083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39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25311F-AB1E-D47B-2444-DDE57D76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46AA0A-91D7-4329-8E51-3E763EE6C7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34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EC1F17-3777-7842-3468-69240F760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>
                <a:cs typeface="Nunito Regular" pitchFamily="2" charset="0"/>
              </a:rPr>
              <a:t>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B23C72-661E-3419-E9F1-E323D47C83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86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E789AB-5DC7-D78E-7179-98CC9A325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cs typeface="Nunito Regular" pitchFamily="2" charset="0"/>
              </a:rPr>
              <a:t>Acknowledgements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7A0C1D-45F6-8FC8-CBF5-BE195322BB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72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0F404E6-020C-1D0F-6B13-066DFE75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>
                <a:cs typeface="Nunito Regular" pitchFamily="2" charset="0"/>
              </a:rPr>
              <a:t>MBRRACE-UK/PMRT collaboration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3D049C-48E3-C487-EAFB-276D7ED70C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80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61FB15-73B8-0099-698A-11BAA865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>
                <a:cs typeface="Nunito Regular" pitchFamily="2" charset="0"/>
              </a:rPr>
              <a:t>PMRT original development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D46C7-2EDB-B5D4-7085-3FB9F35881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19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28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Aptos Display</vt:lpstr>
      <vt:lpstr>Arial</vt:lpstr>
      <vt:lpstr>Nunito Regular</vt:lpstr>
      <vt:lpstr>Office Theme</vt:lpstr>
      <vt:lpstr>PowerPoint Presentation</vt:lpstr>
      <vt:lpstr>Purpose of PMRT local reviews</vt:lpstr>
      <vt:lpstr>Annual report 2026 – reviews completed in 2025</vt:lpstr>
      <vt:lpstr>Use of the PMRT in 2025 – reviews started</vt:lpstr>
      <vt:lpstr>Annual report findings</vt:lpstr>
      <vt:lpstr>Parent engagement improves the quality of reviews</vt:lpstr>
      <vt:lpstr>Parent engagement improves the quality of reviews</vt:lpstr>
      <vt:lpstr>Parent engagement improves the quality of reviews</vt:lpstr>
      <vt:lpstr>Parents’ comments and questions about their care</vt:lpstr>
      <vt:lpstr>Parents’ comments and questions about their care</vt:lpstr>
      <vt:lpstr>The review team</vt:lpstr>
      <vt:lpstr>The review team</vt:lpstr>
      <vt:lpstr>The review team</vt:lpstr>
      <vt:lpstr>Recommendations</vt:lpstr>
      <vt:lpstr>Issues with care identified  Antenatal care</vt:lpstr>
      <vt:lpstr> During labour and birth</vt:lpstr>
      <vt:lpstr> Neonatal care, including stablisation and resus</vt:lpstr>
      <vt:lpstr> Bereavement care</vt:lpstr>
      <vt:lpstr>Grading of care Pregnancy, labour &amp; birth;  late miscarriages and stillbirths</vt:lpstr>
      <vt:lpstr>Grading of care Pregnancy, labour, birth &amp; neonatal care;  neonatal deaths</vt:lpstr>
      <vt:lpstr>Holistic grading of care</vt:lpstr>
      <vt:lpstr> Issues with care and areas for improvement</vt:lpstr>
      <vt:lpstr>Action plan</vt:lpstr>
      <vt:lpstr>Recommendations</vt:lpstr>
      <vt:lpstr>Summary</vt:lpstr>
      <vt:lpstr>Summary</vt:lpstr>
      <vt:lpstr>Acknowledgements</vt:lpstr>
      <vt:lpstr>MBRRACE-UK/PMRT collaboration</vt:lpstr>
      <vt:lpstr>PMRT original development group</vt:lpstr>
    </vt:vector>
  </TitlesOfParts>
  <Company>Medical Sciences - Oxford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Jenny Kurinczuk</dc:creator>
  <cp:lastModifiedBy>Jenny Kurinczuk</cp:lastModifiedBy>
  <cp:revision>1</cp:revision>
  <dcterms:created xsi:type="dcterms:W3CDTF">2026-10-06T11:19:04Z</dcterms:created>
  <dcterms:modified xsi:type="dcterms:W3CDTF">2026-10-06T11:19:04Z</dcterms:modified>
</cp:coreProperties>
</file>