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31E-EF40-4FF9-B8AD-242EA3BF428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91E-E5B1-47F7-9C40-57C2E6C0C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C31E-EF40-4FF9-B8AD-242EA3BF428B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E91E-E5B1-47F7-9C40-57C2E6C0C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2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Multi-disciplinary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354A9B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Issues with Care Identified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0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Issues with Care Identified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smtClean="0">
                <a:latin typeface="+mn-lt"/>
              </a:rPr>
              <a:t>Antenatal Care Issues – relevant to the death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8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smtClean="0">
                <a:latin typeface="+mn-lt"/>
              </a:rPr>
              <a:t>Intrapartum Care Issues – relevant to the death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smtClean="0">
                <a:latin typeface="+mn-lt"/>
              </a:rPr>
              <a:t>Neonatal Care Issues - relevant to the death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Bereavement Care and investigations Issues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National Bereavement Care Pathway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7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354A9B"/>
                </a:solidFill>
              </a:rPr>
              <a:t/>
            </a:r>
            <a:br>
              <a:rPr lang="en-GB" smtClean="0">
                <a:solidFill>
                  <a:srgbClr val="354A9B"/>
                </a:solidFill>
              </a:rPr>
            </a:br>
            <a:r>
              <a:rPr lang="en-GB" sz="3300" smtClean="0">
                <a:solidFill>
                  <a:srgbClr val="354A9B"/>
                </a:solidFill>
                <a:latin typeface="+mn-lt"/>
              </a:rPr>
              <a:t>The PMRT – a tool designed to facilitate…</a:t>
            </a:r>
            <a:br>
              <a:rPr lang="en-GB" sz="3300" smtClean="0">
                <a:solidFill>
                  <a:srgbClr val="354A9B"/>
                </a:solidFill>
                <a:latin typeface="+mn-lt"/>
              </a:rPr>
            </a:br>
            <a:endParaRPr lang="en-GB" sz="3300" dirty="0">
              <a:solidFill>
                <a:srgbClr val="354A9B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8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Action plans in response to issues….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cs typeface="Nunito Regular" pitchFamily="2" charset="0"/>
              </a:rPr>
              <a:t>New developments underway</a:t>
            </a:r>
            <a:endParaRPr lang="en-GB" altLang="en-US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Summary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Summary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6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Recommendations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6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Recommendations contd.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34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smtClean="0">
                <a:latin typeface="+mn-lt"/>
              </a:rPr>
              <a:t>Acknowledgements  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10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smtClean="0">
                <a:latin typeface="+mn-lt"/>
              </a:rPr>
              <a:t>MBRRACE-UK/PMRT collaboration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0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smtClean="0">
                <a:latin typeface="+mn-lt"/>
              </a:rPr>
              <a:t>PMRT tool development group members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8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Implementation of the PMRT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Implementation of the PMRT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Implementation of the PMRT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Parent Engagement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sz="24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Engaging Parents in Reviews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Nunito Regular</vt:lpstr>
      <vt:lpstr>Office Theme</vt:lpstr>
      <vt:lpstr>PowerPoint Presentation</vt:lpstr>
      <vt:lpstr> The PMRT – a tool designed to facilitate… </vt:lpstr>
      <vt:lpstr>Implementation of the PMRT</vt:lpstr>
      <vt:lpstr>Implementation of the PMRT</vt:lpstr>
      <vt:lpstr>Implementation of the PMRT</vt:lpstr>
      <vt:lpstr>Parent Engagement</vt:lpstr>
      <vt:lpstr>PowerPoint Presentation</vt:lpstr>
      <vt:lpstr>PowerPoint Presentation</vt:lpstr>
      <vt:lpstr>Engaging Parents in Reviews</vt:lpstr>
      <vt:lpstr>Multi-disciplinary Review</vt:lpstr>
      <vt:lpstr>PowerPoint Presentation</vt:lpstr>
      <vt:lpstr>Issues with Care Identified</vt:lpstr>
      <vt:lpstr>Issues with Care Identified</vt:lpstr>
      <vt:lpstr>Antenatal Care Issues – relevant to the death</vt:lpstr>
      <vt:lpstr>Intrapartum Care Issues – relevant to the death</vt:lpstr>
      <vt:lpstr>Neonatal Care Issues - relevant to the death</vt:lpstr>
      <vt:lpstr>Bereavement Care and investigations Issues </vt:lpstr>
      <vt:lpstr>National Bereavement Care Pathway</vt:lpstr>
      <vt:lpstr>Grading of Care</vt:lpstr>
      <vt:lpstr>Action plans in response to issues….</vt:lpstr>
      <vt:lpstr>New developments underway</vt:lpstr>
      <vt:lpstr>Summary </vt:lpstr>
      <vt:lpstr>Summary </vt:lpstr>
      <vt:lpstr>Recommendations</vt:lpstr>
      <vt:lpstr>Recommendations contd.</vt:lpstr>
      <vt:lpstr>Acknowledgements  </vt:lpstr>
      <vt:lpstr>MBRRACE-UK/PMRT collaboration</vt:lpstr>
      <vt:lpstr>PMRT tool development group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2022-10-19T15:51:26Z</dcterms:created>
  <dcterms:modified xsi:type="dcterms:W3CDTF">2022-10-19T15:51:26Z</dcterms:modified>
</cp:coreProperties>
</file>