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Kurinczuk" initials="JK" lastIdx="10" clrIdx="0">
    <p:extLst>
      <p:ext uri="{19B8F6BF-5375-455C-9EA6-DF929625EA0E}">
        <p15:presenceInfo xmlns:p15="http://schemas.microsoft.com/office/powerpoint/2012/main" userId="S-1-5-21-944046252-2799899743-1142484129-49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D2884"/>
    <a:srgbClr val="CC00FF"/>
    <a:srgbClr val="D9B3FF"/>
    <a:srgbClr val="CCCC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3" autoAdjust="0"/>
    <p:restoredTop sz="94660"/>
  </p:normalViewPr>
  <p:slideViewPr>
    <p:cSldViewPr snapToGrid="0">
      <p:cViewPr>
        <p:scale>
          <a:sx n="100" d="100"/>
          <a:sy n="100" d="100"/>
        </p:scale>
        <p:origin x="859" y="-31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E2128A-DBCE-41BE-9700-EBFB8F5F8DE3}" type="doc">
      <dgm:prSet loTypeId="urn:microsoft.com/office/officeart/2005/8/layout/process2" loCatId="process" qsTypeId="urn:microsoft.com/office/officeart/2005/8/quickstyle/simple1" qsCatId="simple" csTypeId="urn:microsoft.com/office/officeart/2005/8/colors/accent2_1" csCatId="accent2" phldr="1"/>
      <dgm:spPr/>
      <dgm:t>
        <a:bodyPr/>
        <a:lstStyle/>
        <a:p>
          <a:endParaRPr lang="en-US"/>
        </a:p>
      </dgm:t>
    </dgm:pt>
    <dgm:pt modelId="{0594D84A-42A1-42C4-8177-FBE3960773AB}">
      <dgm:prSet phldrT="[Text]" custT="1"/>
      <dgm:spPr>
        <a:ln w="19050">
          <a:solidFill>
            <a:srgbClr val="7030A0"/>
          </a:solidFill>
        </a:ln>
      </dgm:spPr>
      <dgm:t>
        <a:bodyPr/>
        <a:lstStyle/>
        <a:p>
          <a:pPr lvl="0" defTabSz="400050">
            <a:lnSpc>
              <a:spcPts val="1600"/>
            </a:lnSpc>
            <a:spcBef>
              <a:spcPts val="600"/>
            </a:spcBef>
            <a:spcAft>
              <a:spcPts val="600"/>
            </a:spcAft>
          </a:pPr>
          <a:r>
            <a:rPr lang="en-GB" sz="1150" b="1" dirty="0" smtClean="0">
              <a:solidFill>
                <a:schemeClr val="tx1"/>
              </a:solidFill>
              <a:effectLst/>
              <a:latin typeface="+mn-lt"/>
              <a:ea typeface="Calibri" panose="020F0502020204030204" pitchFamily="34" charset="0"/>
              <a:cs typeface="Times New Roman" panose="02020603050405020304" pitchFamily="18" charset="0"/>
            </a:rPr>
            <a:t>Receive PMRT information </a:t>
          </a:r>
          <a:endParaRPr lang="en-US" sz="1150" b="1" dirty="0">
            <a:solidFill>
              <a:schemeClr val="tx1"/>
            </a:solidFill>
            <a:latin typeface="+mn-lt"/>
          </a:endParaRPr>
        </a:p>
      </dgm:t>
    </dgm:pt>
    <dgm:pt modelId="{D04194EF-7C1A-4876-9DAE-27A0B9CEFD96}" type="parTrans" cxnId="{E042E435-C4A9-4732-ADAE-DCFD5A74D773}">
      <dgm:prSet/>
      <dgm:spPr/>
      <dgm:t>
        <a:bodyPr/>
        <a:lstStyle/>
        <a:p>
          <a:pPr>
            <a:lnSpc>
              <a:spcPts val="1600"/>
            </a:lnSpc>
            <a:spcBef>
              <a:spcPts val="600"/>
            </a:spcBef>
            <a:spcAft>
              <a:spcPts val="600"/>
            </a:spcAft>
          </a:pPr>
          <a:endParaRPr lang="en-US" sz="1150">
            <a:solidFill>
              <a:schemeClr val="tx1"/>
            </a:solidFill>
            <a:latin typeface="+mn-lt"/>
          </a:endParaRPr>
        </a:p>
      </dgm:t>
    </dgm:pt>
    <dgm:pt modelId="{B009C32D-B243-4326-A636-50EA003FF12C}" type="sibTrans" cxnId="{E042E435-C4A9-4732-ADAE-DCFD5A74D773}">
      <dgm:prSet custT="1"/>
      <dgm:spPr>
        <a:solidFill>
          <a:srgbClr val="5D2884"/>
        </a:solidFill>
        <a:ln>
          <a:solidFill>
            <a:srgbClr val="7030A0"/>
          </a:solidFill>
        </a:ln>
      </dgm:spPr>
      <dgm:t>
        <a:bodyPr/>
        <a:lstStyle/>
        <a:p>
          <a:pPr>
            <a:lnSpc>
              <a:spcPts val="1600"/>
            </a:lnSpc>
            <a:spcBef>
              <a:spcPts val="600"/>
            </a:spcBef>
            <a:spcAft>
              <a:spcPts val="600"/>
            </a:spcAft>
          </a:pPr>
          <a:endParaRPr lang="en-US" sz="1150">
            <a:solidFill>
              <a:schemeClr val="tx1"/>
            </a:solidFill>
            <a:latin typeface="+mn-lt"/>
          </a:endParaRPr>
        </a:p>
      </dgm:t>
    </dgm:pt>
    <dgm:pt modelId="{76816401-C141-4F02-B7C2-494154CE1A78}">
      <dgm:prSet phldrT="[Text]" custT="1"/>
      <dgm:spPr>
        <a:ln w="19050">
          <a:solidFill>
            <a:srgbClr val="7030A0"/>
          </a:solidFill>
        </a:ln>
      </dgm:spPr>
      <dgm:t>
        <a:bodyPr/>
        <a:lstStyle/>
        <a:p>
          <a:pPr lvl="0" defTabSz="444500">
            <a:lnSpc>
              <a:spcPts val="1600"/>
            </a:lnSpc>
            <a:spcBef>
              <a:spcPts val="600"/>
            </a:spcBef>
            <a:spcAft>
              <a:spcPts val="600"/>
            </a:spcAft>
          </a:pPr>
          <a:r>
            <a:rPr lang="en-GB" sz="1150" b="1" dirty="0" smtClean="0">
              <a:solidFill>
                <a:schemeClr val="tx1"/>
              </a:solidFill>
              <a:effectLst/>
              <a:latin typeface="+mn-lt"/>
              <a:ea typeface="Calibri" panose="020F0502020204030204" pitchFamily="34" charset="0"/>
              <a:cs typeface="Times New Roman" panose="02020603050405020304" pitchFamily="18" charset="0"/>
            </a:rPr>
            <a:t>PMRT review meeting takes place</a:t>
          </a:r>
          <a:endParaRPr lang="en-US" sz="1150" b="1" dirty="0">
            <a:solidFill>
              <a:schemeClr val="tx1"/>
            </a:solidFill>
            <a:latin typeface="+mn-lt"/>
          </a:endParaRPr>
        </a:p>
      </dgm:t>
    </dgm:pt>
    <dgm:pt modelId="{FC1C38B9-CD1E-48FD-8FCD-E67193D73C1E}" type="parTrans" cxnId="{D3E57CFF-135E-4FE9-AEC1-429D3E53DB83}">
      <dgm:prSet/>
      <dgm:spPr/>
      <dgm:t>
        <a:bodyPr/>
        <a:lstStyle/>
        <a:p>
          <a:pPr>
            <a:lnSpc>
              <a:spcPts val="1600"/>
            </a:lnSpc>
            <a:spcBef>
              <a:spcPts val="600"/>
            </a:spcBef>
            <a:spcAft>
              <a:spcPts val="600"/>
            </a:spcAft>
          </a:pPr>
          <a:endParaRPr lang="en-US" sz="1150">
            <a:solidFill>
              <a:schemeClr val="tx1"/>
            </a:solidFill>
            <a:latin typeface="+mn-lt"/>
          </a:endParaRPr>
        </a:p>
      </dgm:t>
    </dgm:pt>
    <dgm:pt modelId="{E0618B9A-19A3-45F7-B57E-25FA5D6DD574}" type="sibTrans" cxnId="{D3E57CFF-135E-4FE9-AEC1-429D3E53DB83}">
      <dgm:prSet custT="1"/>
      <dgm:spPr>
        <a:solidFill>
          <a:srgbClr val="5D2884"/>
        </a:solidFill>
        <a:ln>
          <a:solidFill>
            <a:srgbClr val="7030A0"/>
          </a:solidFill>
        </a:ln>
      </dgm:spPr>
      <dgm:t>
        <a:bodyPr/>
        <a:lstStyle/>
        <a:p>
          <a:pPr>
            <a:lnSpc>
              <a:spcPts val="1600"/>
            </a:lnSpc>
            <a:spcBef>
              <a:spcPts val="600"/>
            </a:spcBef>
            <a:spcAft>
              <a:spcPts val="600"/>
            </a:spcAft>
          </a:pPr>
          <a:endParaRPr lang="en-US" sz="1150">
            <a:solidFill>
              <a:schemeClr val="tx1"/>
            </a:solidFill>
            <a:latin typeface="+mn-lt"/>
          </a:endParaRPr>
        </a:p>
      </dgm:t>
    </dgm:pt>
    <dgm:pt modelId="{799081B8-F4A3-4847-823A-3D75A099AA0A}">
      <dgm:prSet phldrT="[Text]" custT="1"/>
      <dgm:spPr>
        <a:ln w="19050">
          <a:solidFill>
            <a:srgbClr val="7030A0"/>
          </a:solidFill>
        </a:ln>
      </dgm:spPr>
      <dgm:t>
        <a:bodyPr/>
        <a:lstStyle/>
        <a:p>
          <a:pPr lvl="0" defTabSz="511175">
            <a:lnSpc>
              <a:spcPts val="1600"/>
            </a:lnSpc>
            <a:spcBef>
              <a:spcPts val="600"/>
            </a:spcBef>
            <a:spcAft>
              <a:spcPts val="600"/>
            </a:spcAft>
          </a:pPr>
          <a:r>
            <a:rPr lang="en-GB" sz="1150" b="1" dirty="0">
              <a:solidFill>
                <a:schemeClr val="tx1"/>
              </a:solidFill>
              <a:effectLst/>
              <a:latin typeface="+mn-lt"/>
              <a:ea typeface="Calibri" panose="020F0502020204030204" pitchFamily="34" charset="0"/>
              <a:cs typeface="Times New Roman" panose="02020603050405020304" pitchFamily="18" charset="0"/>
            </a:rPr>
            <a:t>PMRT report is drafted</a:t>
          </a:r>
          <a:endParaRPr lang="en-US" sz="1150" b="1" dirty="0">
            <a:solidFill>
              <a:schemeClr val="tx1"/>
            </a:solidFill>
            <a:latin typeface="+mn-lt"/>
          </a:endParaRPr>
        </a:p>
      </dgm:t>
    </dgm:pt>
    <dgm:pt modelId="{81398499-C6C1-4F44-8B83-A01897BD3A57}" type="parTrans" cxnId="{74148200-0874-4A9D-9860-86E913ECAA8F}">
      <dgm:prSet/>
      <dgm:spPr/>
      <dgm:t>
        <a:bodyPr/>
        <a:lstStyle/>
        <a:p>
          <a:pPr>
            <a:lnSpc>
              <a:spcPts val="1600"/>
            </a:lnSpc>
            <a:spcBef>
              <a:spcPts val="600"/>
            </a:spcBef>
            <a:spcAft>
              <a:spcPts val="600"/>
            </a:spcAft>
          </a:pPr>
          <a:endParaRPr lang="en-US" sz="1150">
            <a:solidFill>
              <a:schemeClr val="tx1"/>
            </a:solidFill>
            <a:latin typeface="+mn-lt"/>
          </a:endParaRPr>
        </a:p>
      </dgm:t>
    </dgm:pt>
    <dgm:pt modelId="{C952D3E4-ABF2-4519-A431-CE613C5909A7}" type="sibTrans" cxnId="{74148200-0874-4A9D-9860-86E913ECAA8F}">
      <dgm:prSet custT="1"/>
      <dgm:spPr>
        <a:solidFill>
          <a:srgbClr val="5D2884"/>
        </a:solidFill>
        <a:ln>
          <a:solidFill>
            <a:srgbClr val="7030A0"/>
          </a:solidFill>
        </a:ln>
      </dgm:spPr>
      <dgm:t>
        <a:bodyPr/>
        <a:lstStyle/>
        <a:p>
          <a:pPr>
            <a:lnSpc>
              <a:spcPts val="1600"/>
            </a:lnSpc>
            <a:spcBef>
              <a:spcPts val="600"/>
            </a:spcBef>
            <a:spcAft>
              <a:spcPts val="600"/>
            </a:spcAft>
          </a:pPr>
          <a:endParaRPr lang="en-US" sz="1150">
            <a:solidFill>
              <a:schemeClr val="tx1"/>
            </a:solidFill>
            <a:latin typeface="+mn-lt"/>
          </a:endParaRPr>
        </a:p>
      </dgm:t>
    </dgm:pt>
    <dgm:pt modelId="{277A6C76-8AD9-40FB-90FC-5C79FF4C1FBA}">
      <dgm:prSet phldrT="[Text]" custT="1"/>
      <dgm:spPr>
        <a:ln w="19050">
          <a:solidFill>
            <a:srgbClr val="7030A0"/>
          </a:solidFill>
        </a:ln>
      </dgm:spPr>
      <dgm:t>
        <a:bodyPr/>
        <a:lstStyle/>
        <a:p>
          <a:pPr lvl="0" defTabSz="511175">
            <a:lnSpc>
              <a:spcPts val="1600"/>
            </a:lnSpc>
            <a:spcBef>
              <a:spcPts val="600"/>
            </a:spcBef>
            <a:spcAft>
              <a:spcPts val="600"/>
            </a:spcAft>
          </a:pPr>
          <a:r>
            <a:rPr lang="en-GB" sz="1150" b="1" dirty="0" smtClean="0">
              <a:solidFill>
                <a:schemeClr val="tx1"/>
              </a:solidFill>
              <a:effectLst/>
              <a:latin typeface="+mn-lt"/>
              <a:ea typeface="Calibri" panose="020F0502020204030204" pitchFamily="34" charset="0"/>
              <a:cs typeface="Times New Roman" panose="02020603050405020304" pitchFamily="18" charset="0"/>
            </a:rPr>
            <a:t>Report summary </a:t>
          </a:r>
          <a:r>
            <a:rPr lang="en-GB" sz="1150" b="1" dirty="0" smtClean="0">
              <a:solidFill>
                <a:schemeClr val="tx1"/>
              </a:solidFill>
              <a:effectLst/>
              <a:latin typeface="+mn-lt"/>
              <a:ea typeface="Calibri" panose="020F0502020204030204" pitchFamily="34" charset="0"/>
              <a:cs typeface="Times New Roman" panose="02020603050405020304" pitchFamily="18" charset="0"/>
            </a:rPr>
            <a:t>sent</a:t>
          </a:r>
        </a:p>
      </dgm:t>
    </dgm:pt>
    <dgm:pt modelId="{1CDF60B7-B098-40C5-963D-1463B53BD615}" type="parTrans" cxnId="{31A62905-5AA7-42C2-93C4-8FF826CE5916}">
      <dgm:prSet/>
      <dgm:spPr/>
      <dgm:t>
        <a:bodyPr/>
        <a:lstStyle/>
        <a:p>
          <a:pPr>
            <a:lnSpc>
              <a:spcPts val="1600"/>
            </a:lnSpc>
            <a:spcBef>
              <a:spcPts val="600"/>
            </a:spcBef>
            <a:spcAft>
              <a:spcPts val="600"/>
            </a:spcAft>
          </a:pPr>
          <a:endParaRPr lang="en-US" sz="1150">
            <a:solidFill>
              <a:schemeClr val="tx1"/>
            </a:solidFill>
            <a:latin typeface="+mn-lt"/>
          </a:endParaRPr>
        </a:p>
      </dgm:t>
    </dgm:pt>
    <dgm:pt modelId="{6EE3818A-7D3B-41E6-B4FD-B65BB7820E5D}" type="sibTrans" cxnId="{31A62905-5AA7-42C2-93C4-8FF826CE5916}">
      <dgm:prSet custT="1"/>
      <dgm:spPr>
        <a:solidFill>
          <a:srgbClr val="5D2884"/>
        </a:solidFill>
        <a:ln>
          <a:solidFill>
            <a:srgbClr val="7030A0"/>
          </a:solidFill>
        </a:ln>
      </dgm:spPr>
      <dgm:t>
        <a:bodyPr/>
        <a:lstStyle/>
        <a:p>
          <a:pPr>
            <a:lnSpc>
              <a:spcPts val="1600"/>
            </a:lnSpc>
            <a:spcBef>
              <a:spcPts val="600"/>
            </a:spcBef>
            <a:spcAft>
              <a:spcPts val="600"/>
            </a:spcAft>
          </a:pPr>
          <a:endParaRPr lang="en-US" sz="1150">
            <a:solidFill>
              <a:schemeClr val="tx1"/>
            </a:solidFill>
            <a:latin typeface="+mn-lt"/>
          </a:endParaRPr>
        </a:p>
      </dgm:t>
    </dgm:pt>
    <dgm:pt modelId="{E31015F6-5210-4792-891E-7B3864C6528E}">
      <dgm:prSet phldrT="[Text]" custT="1"/>
      <dgm:spPr>
        <a:ln w="19050">
          <a:solidFill>
            <a:srgbClr val="7030A0"/>
          </a:solidFill>
        </a:ln>
      </dgm:spPr>
      <dgm:t>
        <a:bodyPr/>
        <a:lstStyle/>
        <a:p>
          <a:pPr>
            <a:lnSpc>
              <a:spcPts val="1600"/>
            </a:lnSpc>
            <a:spcBef>
              <a:spcPts val="600"/>
            </a:spcBef>
            <a:spcAft>
              <a:spcPts val="600"/>
            </a:spcAft>
          </a:pPr>
          <a:r>
            <a:rPr lang="en-GB" sz="1150" b="1" dirty="0" smtClean="0">
              <a:solidFill>
                <a:schemeClr val="tx1"/>
              </a:solidFill>
              <a:effectLst/>
              <a:latin typeface="+mn-lt"/>
              <a:ea typeface="Calibri" panose="020F0502020204030204" pitchFamily="34" charset="0"/>
              <a:cs typeface="Times New Roman" panose="02020603050405020304" pitchFamily="18" charset="0"/>
            </a:rPr>
            <a:t>After the PMRT is complete</a:t>
          </a:r>
          <a:endParaRPr lang="en-US" sz="1150" b="1" dirty="0">
            <a:solidFill>
              <a:schemeClr val="tx1"/>
            </a:solidFill>
            <a:latin typeface="+mn-lt"/>
          </a:endParaRPr>
        </a:p>
      </dgm:t>
    </dgm:pt>
    <dgm:pt modelId="{80639D00-6DBB-4CCD-A3CC-1B10F9CE6DC7}" type="parTrans" cxnId="{566B3E38-2EA6-4F27-96F7-4D4E24B1A01C}">
      <dgm:prSet/>
      <dgm:spPr/>
      <dgm:t>
        <a:bodyPr/>
        <a:lstStyle/>
        <a:p>
          <a:pPr>
            <a:lnSpc>
              <a:spcPts val="1600"/>
            </a:lnSpc>
            <a:spcBef>
              <a:spcPts val="600"/>
            </a:spcBef>
            <a:spcAft>
              <a:spcPts val="600"/>
            </a:spcAft>
          </a:pPr>
          <a:endParaRPr lang="en-US" sz="1150">
            <a:solidFill>
              <a:schemeClr val="tx1"/>
            </a:solidFill>
            <a:latin typeface="+mn-lt"/>
          </a:endParaRPr>
        </a:p>
      </dgm:t>
    </dgm:pt>
    <dgm:pt modelId="{D6C99002-254C-47E7-A41B-7A9590AF4114}" type="sibTrans" cxnId="{566B3E38-2EA6-4F27-96F7-4D4E24B1A01C}">
      <dgm:prSet/>
      <dgm:spPr/>
      <dgm:t>
        <a:bodyPr/>
        <a:lstStyle/>
        <a:p>
          <a:pPr>
            <a:lnSpc>
              <a:spcPts val="1600"/>
            </a:lnSpc>
            <a:spcBef>
              <a:spcPts val="600"/>
            </a:spcBef>
            <a:spcAft>
              <a:spcPts val="600"/>
            </a:spcAft>
          </a:pPr>
          <a:endParaRPr lang="en-US" sz="1150">
            <a:solidFill>
              <a:schemeClr val="tx1"/>
            </a:solidFill>
            <a:latin typeface="+mn-lt"/>
          </a:endParaRPr>
        </a:p>
      </dgm:t>
    </dgm:pt>
    <dgm:pt modelId="{DBCD5D55-A8FB-4A7A-9770-B6CDA615BEB7}">
      <dgm:prSet phldrT="[Text]" custT="1"/>
      <dgm:spPr>
        <a:ln w="19050">
          <a:solidFill>
            <a:srgbClr val="7030A0"/>
          </a:solidFill>
        </a:ln>
      </dgm:spPr>
      <dgm:t>
        <a:bodyPr/>
        <a:lstStyle/>
        <a:p>
          <a:pPr marL="0" marR="0" lvl="0" indent="0" defTabSz="914400" eaLnBrk="1" fontAlgn="auto" latinLnBrk="0" hangingPunct="1">
            <a:lnSpc>
              <a:spcPts val="1600"/>
            </a:lnSpc>
            <a:spcBef>
              <a:spcPts val="600"/>
            </a:spcBef>
            <a:spcAft>
              <a:spcPts val="600"/>
            </a:spcAft>
            <a:buClrTx/>
            <a:buSzTx/>
            <a:buFontTx/>
            <a:buNone/>
            <a:tabLst/>
            <a:defRPr/>
          </a:pPr>
          <a:r>
            <a:rPr lang="en-GB" sz="1150" dirty="0" smtClean="0">
              <a:solidFill>
                <a:schemeClr val="tx1"/>
              </a:solidFill>
              <a:effectLst/>
              <a:latin typeface="+mn-lt"/>
              <a:ea typeface="Calibri" panose="020F0502020204030204" pitchFamily="34" charset="0"/>
              <a:cs typeface="Times New Roman" panose="02020603050405020304" pitchFamily="18" charset="0"/>
            </a:rPr>
            <a:t> Healthcare workers will meet to review care. An external reviewer </a:t>
          </a:r>
          <a:r>
            <a:rPr lang="en-GB" sz="1150" dirty="0" smtClean="0">
              <a:solidFill>
                <a:schemeClr val="tx1"/>
              </a:solidFill>
              <a:effectLst/>
              <a:latin typeface="+mn-lt"/>
              <a:ea typeface="Calibri" panose="020F0502020204030204" pitchFamily="34" charset="0"/>
              <a:cs typeface="Times New Roman" panose="02020603050405020304" pitchFamily="18" charset="0"/>
            </a:rPr>
            <a:t>may also be </a:t>
          </a:r>
          <a:r>
            <a:rPr lang="en-GB" sz="1150" dirty="0" smtClean="0">
              <a:solidFill>
                <a:schemeClr val="tx1"/>
              </a:solidFill>
              <a:effectLst/>
              <a:latin typeface="+mn-lt"/>
              <a:ea typeface="Calibri" panose="020F0502020204030204" pitchFamily="34" charset="0"/>
              <a:cs typeface="Times New Roman" panose="02020603050405020304" pitchFamily="18" charset="0"/>
            </a:rPr>
            <a:t>invited. There might need to be more than one review meeting. </a:t>
          </a:r>
          <a:endParaRPr lang="en-US" sz="1150" dirty="0">
            <a:solidFill>
              <a:schemeClr val="tx1"/>
            </a:solidFill>
            <a:latin typeface="+mn-lt"/>
          </a:endParaRPr>
        </a:p>
      </dgm:t>
    </dgm:pt>
    <dgm:pt modelId="{D63F8321-E730-4AFC-8F60-5E4854D0586C}" type="parTrans" cxnId="{6A1595F1-0807-4B5E-851C-310FFB073195}">
      <dgm:prSet/>
      <dgm:spPr/>
      <dgm:t>
        <a:bodyPr/>
        <a:lstStyle/>
        <a:p>
          <a:pPr>
            <a:lnSpc>
              <a:spcPts val="1600"/>
            </a:lnSpc>
            <a:spcBef>
              <a:spcPts val="600"/>
            </a:spcBef>
            <a:spcAft>
              <a:spcPts val="600"/>
            </a:spcAft>
          </a:pPr>
          <a:endParaRPr lang="en-US" sz="1150">
            <a:solidFill>
              <a:schemeClr val="tx1"/>
            </a:solidFill>
            <a:latin typeface="+mn-lt"/>
          </a:endParaRPr>
        </a:p>
      </dgm:t>
    </dgm:pt>
    <dgm:pt modelId="{0497504F-1925-4EF1-844E-6AD22141CE56}" type="sibTrans" cxnId="{6A1595F1-0807-4B5E-851C-310FFB073195}">
      <dgm:prSet/>
      <dgm:spPr/>
      <dgm:t>
        <a:bodyPr/>
        <a:lstStyle/>
        <a:p>
          <a:pPr>
            <a:lnSpc>
              <a:spcPts val="1600"/>
            </a:lnSpc>
            <a:spcBef>
              <a:spcPts val="600"/>
            </a:spcBef>
            <a:spcAft>
              <a:spcPts val="600"/>
            </a:spcAft>
          </a:pPr>
          <a:endParaRPr lang="en-US" sz="1150">
            <a:solidFill>
              <a:schemeClr val="tx1"/>
            </a:solidFill>
            <a:latin typeface="+mn-lt"/>
          </a:endParaRPr>
        </a:p>
      </dgm:t>
    </dgm:pt>
    <dgm:pt modelId="{EFC4C7BA-F882-41A8-9366-BC78D1B93730}">
      <dgm:prSet phldrT="[Text]" custT="1"/>
      <dgm:spPr>
        <a:ln w="19050">
          <a:solidFill>
            <a:srgbClr val="7030A0"/>
          </a:solidFill>
        </a:ln>
      </dgm:spPr>
      <dgm:t>
        <a:bodyPr/>
        <a:lstStyle/>
        <a:p>
          <a:pPr>
            <a:lnSpc>
              <a:spcPts val="1600"/>
            </a:lnSpc>
            <a:spcBef>
              <a:spcPts val="600"/>
            </a:spcBef>
            <a:spcAft>
              <a:spcPts val="600"/>
            </a:spcAft>
          </a:pPr>
          <a:r>
            <a:rPr lang="en-US" sz="1150" dirty="0" smtClean="0">
              <a:solidFill>
                <a:schemeClr val="tx1"/>
              </a:solidFill>
              <a:latin typeface="+mn-lt"/>
            </a:rPr>
            <a:t> The PMRT team uses the information kept in the PMRT system to write an annual report and other reports about how the PMRT is used and the findings from across the UK. The information published does not identify any individual mothers, babies and families.</a:t>
          </a:r>
          <a:r>
            <a:rPr lang="en-US" sz="1150" strike="sngStrike" dirty="0" smtClean="0">
              <a:solidFill>
                <a:schemeClr val="tx1"/>
              </a:solidFill>
              <a:latin typeface="+mn-lt"/>
            </a:rPr>
            <a:t> </a:t>
          </a:r>
          <a:endParaRPr lang="en-US" sz="1150" dirty="0">
            <a:solidFill>
              <a:schemeClr val="tx1"/>
            </a:solidFill>
            <a:latin typeface="+mn-lt"/>
          </a:endParaRPr>
        </a:p>
      </dgm:t>
    </dgm:pt>
    <dgm:pt modelId="{E952496B-7CBC-4642-8131-4F1289D0441D}" type="parTrans" cxnId="{25A1BBF7-BC60-490A-AC0D-BE4656DEE5A6}">
      <dgm:prSet/>
      <dgm:spPr/>
      <dgm:t>
        <a:bodyPr/>
        <a:lstStyle/>
        <a:p>
          <a:pPr>
            <a:lnSpc>
              <a:spcPts val="1600"/>
            </a:lnSpc>
            <a:spcBef>
              <a:spcPts val="600"/>
            </a:spcBef>
            <a:spcAft>
              <a:spcPts val="600"/>
            </a:spcAft>
          </a:pPr>
          <a:endParaRPr lang="en-US" sz="1150">
            <a:solidFill>
              <a:schemeClr val="tx1"/>
            </a:solidFill>
            <a:latin typeface="+mn-lt"/>
          </a:endParaRPr>
        </a:p>
      </dgm:t>
    </dgm:pt>
    <dgm:pt modelId="{F8236835-55DA-46B1-90EB-61A418312949}" type="sibTrans" cxnId="{25A1BBF7-BC60-490A-AC0D-BE4656DEE5A6}">
      <dgm:prSet/>
      <dgm:spPr/>
      <dgm:t>
        <a:bodyPr/>
        <a:lstStyle/>
        <a:p>
          <a:pPr>
            <a:lnSpc>
              <a:spcPts val="1600"/>
            </a:lnSpc>
            <a:spcBef>
              <a:spcPts val="600"/>
            </a:spcBef>
            <a:spcAft>
              <a:spcPts val="600"/>
            </a:spcAft>
          </a:pPr>
          <a:endParaRPr lang="en-US" sz="1150">
            <a:solidFill>
              <a:schemeClr val="tx1"/>
            </a:solidFill>
            <a:latin typeface="+mn-lt"/>
          </a:endParaRPr>
        </a:p>
      </dgm:t>
    </dgm:pt>
    <dgm:pt modelId="{78D55BDF-E31E-48BE-B168-564D15F24780}">
      <dgm:prSet phldrT="[Text]" custT="1"/>
      <dgm:spPr>
        <a:ln w="19050">
          <a:solidFill>
            <a:srgbClr val="7030A0"/>
          </a:solidFill>
        </a:ln>
      </dgm:spPr>
      <dgm:t>
        <a:bodyPr/>
        <a:lstStyle/>
        <a:p>
          <a:pPr marL="0" marR="0" lvl="0" indent="0" defTabSz="914400" eaLnBrk="1" fontAlgn="auto" latinLnBrk="0" hangingPunct="1">
            <a:lnSpc>
              <a:spcPts val="1600"/>
            </a:lnSpc>
            <a:spcBef>
              <a:spcPts val="600"/>
            </a:spcBef>
            <a:spcAft>
              <a:spcPts val="600"/>
            </a:spcAft>
            <a:buClrTx/>
            <a:buSzTx/>
            <a:buFontTx/>
            <a:buNone/>
            <a:tabLst/>
            <a:defRPr/>
          </a:pPr>
          <a:r>
            <a:rPr lang="en-GB" sz="1150" dirty="0" smtClean="0">
              <a:solidFill>
                <a:schemeClr val="tx1"/>
              </a:solidFill>
              <a:latin typeface="+mn-lt"/>
            </a:rPr>
            <a:t> You will be told who your key contact is and given information about bereavement care.</a:t>
          </a:r>
          <a:endParaRPr lang="en-US" sz="1150" dirty="0">
            <a:solidFill>
              <a:schemeClr val="tx1"/>
            </a:solidFill>
            <a:latin typeface="+mn-lt"/>
          </a:endParaRPr>
        </a:p>
      </dgm:t>
    </dgm:pt>
    <dgm:pt modelId="{F9DD64D0-00FD-43D3-8352-072A8086553D}" type="sibTrans" cxnId="{313B2E04-0CAD-41D8-99AC-086745EDE857}">
      <dgm:prSet/>
      <dgm:spPr/>
      <dgm:t>
        <a:bodyPr/>
        <a:lstStyle/>
        <a:p>
          <a:pPr>
            <a:lnSpc>
              <a:spcPts val="1600"/>
            </a:lnSpc>
            <a:spcBef>
              <a:spcPts val="600"/>
            </a:spcBef>
            <a:spcAft>
              <a:spcPts val="600"/>
            </a:spcAft>
          </a:pPr>
          <a:endParaRPr lang="en-US" sz="1150">
            <a:solidFill>
              <a:schemeClr val="tx1"/>
            </a:solidFill>
            <a:latin typeface="+mn-lt"/>
          </a:endParaRPr>
        </a:p>
      </dgm:t>
    </dgm:pt>
    <dgm:pt modelId="{5D726A3A-C8CC-4DFA-9F15-7983FFE290E6}" type="parTrans" cxnId="{313B2E04-0CAD-41D8-99AC-086745EDE857}">
      <dgm:prSet/>
      <dgm:spPr/>
      <dgm:t>
        <a:bodyPr/>
        <a:lstStyle/>
        <a:p>
          <a:pPr>
            <a:lnSpc>
              <a:spcPts val="1600"/>
            </a:lnSpc>
            <a:spcBef>
              <a:spcPts val="600"/>
            </a:spcBef>
            <a:spcAft>
              <a:spcPts val="600"/>
            </a:spcAft>
          </a:pPr>
          <a:endParaRPr lang="en-US" sz="1150">
            <a:solidFill>
              <a:schemeClr val="tx1"/>
            </a:solidFill>
            <a:latin typeface="+mn-lt"/>
          </a:endParaRPr>
        </a:p>
      </dgm:t>
    </dgm:pt>
    <dgm:pt modelId="{DD4DFF14-645B-451E-BDCF-CAD89024E9F0}">
      <dgm:prSet phldrT="[Text]" custT="1"/>
      <dgm:spPr>
        <a:ln w="19050">
          <a:solidFill>
            <a:srgbClr val="7030A0"/>
          </a:solidFill>
        </a:ln>
      </dgm:spPr>
      <dgm:t>
        <a:bodyPr/>
        <a:lstStyle/>
        <a:p>
          <a:pPr marL="0" marR="0" lvl="0" indent="0" defTabSz="914400" eaLnBrk="1" fontAlgn="auto" latinLnBrk="0" hangingPunct="1">
            <a:lnSpc>
              <a:spcPts val="1600"/>
            </a:lnSpc>
            <a:spcBef>
              <a:spcPts val="600"/>
            </a:spcBef>
            <a:spcAft>
              <a:spcPts val="600"/>
            </a:spcAft>
            <a:buClrTx/>
            <a:buSzTx/>
            <a:buFontTx/>
            <a:buNone/>
            <a:tabLst/>
            <a:defRPr/>
          </a:pPr>
          <a:r>
            <a:rPr lang="en-GB" sz="1150" dirty="0" smtClean="0">
              <a:solidFill>
                <a:schemeClr val="tx1"/>
              </a:solidFill>
              <a:effectLst/>
              <a:latin typeface="+mn-lt"/>
              <a:ea typeface="Calibri" panose="020F0502020204030204" pitchFamily="34" charset="0"/>
              <a:cs typeface="Times New Roman" panose="02020603050405020304" pitchFamily="18" charset="0"/>
            </a:rPr>
            <a:t> You can speak to your key contact by email, phone, or face-to-face, depending on what you prefer. You do not have to provide any feedback or ask any questions if you would prefer not to.</a:t>
          </a:r>
          <a:endParaRPr lang="en-US" sz="1150" dirty="0">
            <a:solidFill>
              <a:schemeClr val="tx1"/>
            </a:solidFill>
            <a:latin typeface="+mn-lt"/>
          </a:endParaRPr>
        </a:p>
      </dgm:t>
    </dgm:pt>
    <dgm:pt modelId="{D2D6DC70-4BE2-425D-8E1F-679081B06BA3}" type="parTrans" cxnId="{F2828A63-845F-498D-B746-9013E129E9F6}">
      <dgm:prSet/>
      <dgm:spPr/>
      <dgm:t>
        <a:bodyPr/>
        <a:lstStyle/>
        <a:p>
          <a:pPr>
            <a:lnSpc>
              <a:spcPts val="1600"/>
            </a:lnSpc>
            <a:spcBef>
              <a:spcPts val="600"/>
            </a:spcBef>
            <a:spcAft>
              <a:spcPts val="600"/>
            </a:spcAft>
          </a:pPr>
          <a:endParaRPr lang="en-US" sz="1150">
            <a:solidFill>
              <a:schemeClr val="tx1"/>
            </a:solidFill>
          </a:endParaRPr>
        </a:p>
      </dgm:t>
    </dgm:pt>
    <dgm:pt modelId="{7142B263-32FD-4D51-A7AC-F30A1CE9320E}" type="sibTrans" cxnId="{F2828A63-845F-498D-B746-9013E129E9F6}">
      <dgm:prSet/>
      <dgm:spPr/>
      <dgm:t>
        <a:bodyPr/>
        <a:lstStyle/>
        <a:p>
          <a:pPr>
            <a:lnSpc>
              <a:spcPts val="1600"/>
            </a:lnSpc>
            <a:spcBef>
              <a:spcPts val="600"/>
            </a:spcBef>
            <a:spcAft>
              <a:spcPts val="600"/>
            </a:spcAft>
          </a:pPr>
          <a:endParaRPr lang="en-US" sz="1150">
            <a:solidFill>
              <a:schemeClr val="tx1"/>
            </a:solidFill>
          </a:endParaRPr>
        </a:p>
      </dgm:t>
    </dgm:pt>
    <dgm:pt modelId="{352FA51A-52EE-44FA-88A7-D5A9C9A9D80E}">
      <dgm:prSet phldrT="[Text]" custT="1"/>
      <dgm:spPr>
        <a:ln w="19050">
          <a:solidFill>
            <a:srgbClr val="7030A0"/>
          </a:solidFill>
        </a:ln>
      </dgm:spPr>
      <dgm:t>
        <a:bodyPr/>
        <a:lstStyle/>
        <a:p>
          <a:pPr marL="57150" lvl="1" indent="0" defTabSz="511175">
            <a:lnSpc>
              <a:spcPts val="1600"/>
            </a:lnSpc>
            <a:spcBef>
              <a:spcPts val="600"/>
            </a:spcBef>
            <a:spcAft>
              <a:spcPts val="600"/>
            </a:spcAft>
            <a:buNone/>
          </a:pPr>
          <a:r>
            <a:rPr lang="en-GB" sz="1150" dirty="0" smtClean="0">
              <a:solidFill>
                <a:schemeClr val="tx1"/>
              </a:solidFill>
              <a:effectLst/>
              <a:latin typeface="+mn-lt"/>
              <a:ea typeface="Calibri" panose="020F0502020204030204" pitchFamily="34" charset="0"/>
              <a:cs typeface="Times New Roman" panose="02020603050405020304" pitchFamily="18" charset="0"/>
            </a:rPr>
            <a:t> Guidelines and processes might be changed depending on review findings.</a:t>
          </a:r>
          <a:endParaRPr lang="en-US" sz="1150" strike="sngStrike" dirty="0">
            <a:solidFill>
              <a:schemeClr val="tx1"/>
            </a:solidFill>
            <a:latin typeface="+mn-lt"/>
          </a:endParaRPr>
        </a:p>
      </dgm:t>
    </dgm:pt>
    <dgm:pt modelId="{81C3C68D-1792-4743-9433-49B060780664}" type="parTrans" cxnId="{6E44C330-FF75-4993-9E16-B0811C4EFAD3}">
      <dgm:prSet/>
      <dgm:spPr/>
      <dgm:t>
        <a:bodyPr/>
        <a:lstStyle/>
        <a:p>
          <a:pPr>
            <a:lnSpc>
              <a:spcPts val="1600"/>
            </a:lnSpc>
            <a:spcBef>
              <a:spcPts val="600"/>
            </a:spcBef>
            <a:spcAft>
              <a:spcPts val="600"/>
            </a:spcAft>
          </a:pPr>
          <a:endParaRPr lang="en-US" sz="1150">
            <a:solidFill>
              <a:schemeClr val="tx1"/>
            </a:solidFill>
          </a:endParaRPr>
        </a:p>
      </dgm:t>
    </dgm:pt>
    <dgm:pt modelId="{4155C994-7269-474A-8C9D-6057D0AB1429}" type="sibTrans" cxnId="{6E44C330-FF75-4993-9E16-B0811C4EFAD3}">
      <dgm:prSet/>
      <dgm:spPr/>
      <dgm:t>
        <a:bodyPr/>
        <a:lstStyle/>
        <a:p>
          <a:pPr>
            <a:lnSpc>
              <a:spcPts val="1600"/>
            </a:lnSpc>
            <a:spcBef>
              <a:spcPts val="600"/>
            </a:spcBef>
            <a:spcAft>
              <a:spcPts val="600"/>
            </a:spcAft>
          </a:pPr>
          <a:endParaRPr lang="en-US" sz="1150">
            <a:solidFill>
              <a:schemeClr val="tx1"/>
            </a:solidFill>
          </a:endParaRPr>
        </a:p>
      </dgm:t>
    </dgm:pt>
    <dgm:pt modelId="{1026FED1-AA94-4D4F-9AA9-C905B95A385F}">
      <dgm:prSet phldrT="[Text]" custT="1"/>
      <dgm:spPr>
        <a:ln w="19050">
          <a:solidFill>
            <a:srgbClr val="7030A0"/>
          </a:solidFill>
        </a:ln>
      </dgm:spPr>
      <dgm:t>
        <a:bodyPr/>
        <a:lstStyle/>
        <a:p>
          <a:pPr>
            <a:lnSpc>
              <a:spcPts val="1600"/>
            </a:lnSpc>
            <a:spcBef>
              <a:spcPts val="600"/>
            </a:spcBef>
            <a:spcAft>
              <a:spcPts val="600"/>
            </a:spcAft>
          </a:pPr>
          <a:r>
            <a:rPr lang="en-US" sz="1150" dirty="0" smtClean="0">
              <a:solidFill>
                <a:schemeClr val="tx1"/>
              </a:solidFill>
              <a:latin typeface="+mn-lt"/>
            </a:rPr>
            <a:t> The PMRT reports are shared with midwives, doctors, researchers, collaborators, the Department of Health and Social Care and people working in devolved Government so that everyone can learn how to make improvements in care. </a:t>
          </a:r>
          <a:endParaRPr lang="en-US" sz="1150" dirty="0">
            <a:solidFill>
              <a:schemeClr val="tx1"/>
            </a:solidFill>
            <a:latin typeface="+mn-lt"/>
          </a:endParaRPr>
        </a:p>
      </dgm:t>
    </dgm:pt>
    <dgm:pt modelId="{5CA25169-EC62-4D23-AAB5-D6F45DDA7C95}" type="parTrans" cxnId="{2E8801AC-308F-4252-8273-781AAF2FF8C0}">
      <dgm:prSet/>
      <dgm:spPr/>
      <dgm:t>
        <a:bodyPr/>
        <a:lstStyle/>
        <a:p>
          <a:pPr>
            <a:lnSpc>
              <a:spcPts val="1600"/>
            </a:lnSpc>
            <a:spcBef>
              <a:spcPts val="600"/>
            </a:spcBef>
            <a:spcAft>
              <a:spcPts val="600"/>
            </a:spcAft>
          </a:pPr>
          <a:endParaRPr lang="en-US" sz="1150">
            <a:solidFill>
              <a:schemeClr val="tx1"/>
            </a:solidFill>
          </a:endParaRPr>
        </a:p>
      </dgm:t>
    </dgm:pt>
    <dgm:pt modelId="{36D31BE9-CBE1-4109-AFEA-A8689CF650EA}" type="sibTrans" cxnId="{2E8801AC-308F-4252-8273-781AAF2FF8C0}">
      <dgm:prSet/>
      <dgm:spPr/>
      <dgm:t>
        <a:bodyPr/>
        <a:lstStyle/>
        <a:p>
          <a:pPr>
            <a:lnSpc>
              <a:spcPts val="1600"/>
            </a:lnSpc>
            <a:spcBef>
              <a:spcPts val="600"/>
            </a:spcBef>
            <a:spcAft>
              <a:spcPts val="600"/>
            </a:spcAft>
          </a:pPr>
          <a:endParaRPr lang="en-US" sz="1150">
            <a:solidFill>
              <a:schemeClr val="tx1"/>
            </a:solidFill>
          </a:endParaRPr>
        </a:p>
      </dgm:t>
    </dgm:pt>
    <dgm:pt modelId="{CF4F9016-1B61-4F4E-AC17-F03A0FEE0ECB}">
      <dgm:prSet phldrT="[Text]" custT="1"/>
      <dgm:spPr>
        <a:ln w="19050">
          <a:solidFill>
            <a:srgbClr val="7030A0"/>
          </a:solidFill>
        </a:ln>
      </dgm:spPr>
      <dgm:t>
        <a:bodyPr/>
        <a:lstStyle/>
        <a:p>
          <a:pPr marL="0" marR="0" lvl="0" indent="0" defTabSz="914400" eaLnBrk="1" fontAlgn="auto" latinLnBrk="0" hangingPunct="1">
            <a:lnSpc>
              <a:spcPts val="1600"/>
            </a:lnSpc>
            <a:spcBef>
              <a:spcPts val="600"/>
            </a:spcBef>
            <a:spcAft>
              <a:spcPts val="600"/>
            </a:spcAft>
            <a:buClrTx/>
            <a:buSzTx/>
            <a:buFontTx/>
            <a:buNone/>
            <a:tabLst/>
            <a:defRPr/>
          </a:pPr>
          <a:r>
            <a:rPr lang="en-GB" sz="1150" dirty="0" smtClean="0">
              <a:solidFill>
                <a:schemeClr val="tx1"/>
              </a:solidFill>
              <a:effectLst/>
              <a:latin typeface="+mn-lt"/>
              <a:ea typeface="Calibri" panose="020F0502020204030204" pitchFamily="34" charset="0"/>
              <a:cs typeface="Times New Roman" panose="02020603050405020304" pitchFamily="18" charset="0"/>
            </a:rPr>
            <a:t> You should be given written information about the PMRT with a feedback form and details about how to provide feedback about your care and your baby’s care. </a:t>
          </a:r>
          <a:r>
            <a:rPr lang="en-GB" sz="1150" dirty="0" smtClean="0">
              <a:solidFill>
                <a:schemeClr val="tx1"/>
              </a:solidFill>
              <a:effectLst/>
              <a:latin typeface="+mn-lt"/>
              <a:cs typeface="Times New Roman" panose="02020603050405020304" pitchFamily="18" charset="0"/>
            </a:rPr>
            <a:t>This might come in the post or by email.</a:t>
          </a:r>
          <a:endParaRPr lang="en-US" sz="1150" dirty="0">
            <a:solidFill>
              <a:schemeClr val="tx1"/>
            </a:solidFill>
            <a:latin typeface="+mn-lt"/>
          </a:endParaRPr>
        </a:p>
      </dgm:t>
    </dgm:pt>
    <dgm:pt modelId="{7CED1835-55A3-46C1-AD84-837687ACD9EE}" type="parTrans" cxnId="{D1D7D5D5-5BA3-474E-ADBC-02AD3D3FB762}">
      <dgm:prSet/>
      <dgm:spPr/>
      <dgm:t>
        <a:bodyPr/>
        <a:lstStyle/>
        <a:p>
          <a:pPr>
            <a:lnSpc>
              <a:spcPts val="1600"/>
            </a:lnSpc>
            <a:spcBef>
              <a:spcPts val="600"/>
            </a:spcBef>
            <a:spcAft>
              <a:spcPts val="600"/>
            </a:spcAft>
          </a:pPr>
          <a:endParaRPr lang="en-US" sz="1150">
            <a:solidFill>
              <a:schemeClr val="tx1"/>
            </a:solidFill>
          </a:endParaRPr>
        </a:p>
      </dgm:t>
    </dgm:pt>
    <dgm:pt modelId="{FB451170-46D7-4139-8093-2AA744AD585C}" type="sibTrans" cxnId="{D1D7D5D5-5BA3-474E-ADBC-02AD3D3FB762}">
      <dgm:prSet/>
      <dgm:spPr/>
      <dgm:t>
        <a:bodyPr/>
        <a:lstStyle/>
        <a:p>
          <a:pPr>
            <a:lnSpc>
              <a:spcPts val="1600"/>
            </a:lnSpc>
            <a:spcBef>
              <a:spcPts val="600"/>
            </a:spcBef>
            <a:spcAft>
              <a:spcPts val="600"/>
            </a:spcAft>
          </a:pPr>
          <a:endParaRPr lang="en-US" sz="1150">
            <a:solidFill>
              <a:schemeClr val="tx1"/>
            </a:solidFill>
          </a:endParaRPr>
        </a:p>
      </dgm:t>
    </dgm:pt>
    <dgm:pt modelId="{93353E60-A133-4864-A5D7-99D3C716873B}">
      <dgm:prSet phldrT="[Text]" custT="1"/>
      <dgm:spPr>
        <a:ln w="19050">
          <a:solidFill>
            <a:srgbClr val="7030A0"/>
          </a:solidFill>
        </a:ln>
      </dgm:spPr>
      <dgm:t>
        <a:bodyPr/>
        <a:lstStyle/>
        <a:p>
          <a:pPr marL="0" lvl="0" indent="0" defTabSz="914400">
            <a:lnSpc>
              <a:spcPts val="1600"/>
            </a:lnSpc>
            <a:spcBef>
              <a:spcPts val="600"/>
            </a:spcBef>
            <a:spcAft>
              <a:spcPts val="600"/>
            </a:spcAft>
            <a:buNone/>
          </a:pPr>
          <a:r>
            <a:rPr lang="en-GB" sz="1150" dirty="0" smtClean="0">
              <a:solidFill>
                <a:schemeClr val="tx1"/>
              </a:solidFill>
              <a:effectLst/>
              <a:latin typeface="+mn-lt"/>
              <a:ea typeface="Calibri" panose="020F0502020204030204" pitchFamily="34" charset="0"/>
              <a:cs typeface="Times New Roman" panose="02020603050405020304" pitchFamily="18" charset="0"/>
            </a:rPr>
            <a:t> Your feedback will be reviewed at the PMRT meeting. Anything urgent will be passed to the safety team. If you have decided not to give any feedback, the team will be updated.</a:t>
          </a:r>
          <a:endParaRPr lang="en-US" sz="1150" dirty="0">
            <a:solidFill>
              <a:schemeClr val="tx1"/>
            </a:solidFill>
            <a:latin typeface="+mn-lt"/>
          </a:endParaRPr>
        </a:p>
      </dgm:t>
    </dgm:pt>
    <dgm:pt modelId="{2B4DB191-C74A-4F18-9723-A4578774E9BB}" type="parTrans" cxnId="{03B28AD1-215D-4315-A88B-D68B52E46BF9}">
      <dgm:prSet/>
      <dgm:spPr/>
      <dgm:t>
        <a:bodyPr/>
        <a:lstStyle/>
        <a:p>
          <a:pPr>
            <a:lnSpc>
              <a:spcPts val="1600"/>
            </a:lnSpc>
            <a:spcBef>
              <a:spcPts val="600"/>
            </a:spcBef>
            <a:spcAft>
              <a:spcPts val="600"/>
            </a:spcAft>
          </a:pPr>
          <a:endParaRPr lang="en-US" sz="1150"/>
        </a:p>
      </dgm:t>
    </dgm:pt>
    <dgm:pt modelId="{223EB83D-DE43-4474-9B7C-BADCDC642CDD}" type="sibTrans" cxnId="{03B28AD1-215D-4315-A88B-D68B52E46BF9}">
      <dgm:prSet/>
      <dgm:spPr/>
      <dgm:t>
        <a:bodyPr/>
        <a:lstStyle/>
        <a:p>
          <a:pPr>
            <a:lnSpc>
              <a:spcPts val="1600"/>
            </a:lnSpc>
            <a:spcBef>
              <a:spcPts val="600"/>
            </a:spcBef>
            <a:spcAft>
              <a:spcPts val="600"/>
            </a:spcAft>
          </a:pPr>
          <a:endParaRPr lang="en-US" sz="1150"/>
        </a:p>
      </dgm:t>
    </dgm:pt>
    <dgm:pt modelId="{DA4B4360-B447-40BE-92AE-716E9B0A961B}">
      <dgm:prSet phldrT="[Text]" custT="1"/>
      <dgm:spPr>
        <a:ln w="19050">
          <a:solidFill>
            <a:srgbClr val="7030A0"/>
          </a:solidFill>
        </a:ln>
      </dgm:spPr>
      <dgm:t>
        <a:bodyPr/>
        <a:lstStyle/>
        <a:p>
          <a:pPr marL="0" marR="0" lvl="0" indent="0" defTabSz="914400" eaLnBrk="1" fontAlgn="auto" latinLnBrk="0" hangingPunct="1">
            <a:lnSpc>
              <a:spcPts val="1600"/>
            </a:lnSpc>
            <a:spcBef>
              <a:spcPts val="600"/>
            </a:spcBef>
            <a:spcAft>
              <a:spcPts val="600"/>
            </a:spcAft>
            <a:buClrTx/>
            <a:buSzTx/>
            <a:buFontTx/>
            <a:buNone/>
            <a:tabLst/>
            <a:defRPr/>
          </a:pPr>
          <a:r>
            <a:rPr lang="en-GB" sz="1150" dirty="0" smtClean="0">
              <a:solidFill>
                <a:schemeClr val="tx1"/>
              </a:solidFill>
              <a:effectLst/>
              <a:latin typeface="+mn-lt"/>
              <a:ea typeface="Calibri" panose="020F0502020204030204" pitchFamily="34" charset="0"/>
              <a:cs typeface="Times New Roman" panose="02020603050405020304" pitchFamily="18" charset="0"/>
            </a:rPr>
            <a:t> Your questions, concerns, and feedback will be discussed and input to the PMRT system and report. If you provided any questions, they will be answered. </a:t>
          </a:r>
          <a:endParaRPr lang="en-US" sz="1150" dirty="0">
            <a:solidFill>
              <a:schemeClr val="tx1"/>
            </a:solidFill>
            <a:latin typeface="+mn-lt"/>
          </a:endParaRPr>
        </a:p>
      </dgm:t>
    </dgm:pt>
    <dgm:pt modelId="{5929D7F0-4EA5-469A-A9F7-5060B5F19316}" type="parTrans" cxnId="{552A9285-A947-49A4-A9D7-B0AFFF14F4FE}">
      <dgm:prSet/>
      <dgm:spPr/>
      <dgm:t>
        <a:bodyPr/>
        <a:lstStyle/>
        <a:p>
          <a:pPr>
            <a:lnSpc>
              <a:spcPts val="1600"/>
            </a:lnSpc>
            <a:spcBef>
              <a:spcPts val="600"/>
            </a:spcBef>
            <a:spcAft>
              <a:spcPts val="600"/>
            </a:spcAft>
          </a:pPr>
          <a:endParaRPr lang="en-US" sz="1150"/>
        </a:p>
      </dgm:t>
    </dgm:pt>
    <dgm:pt modelId="{08E54695-A653-4DE9-B090-84ECBADC750B}" type="sibTrans" cxnId="{552A9285-A947-49A4-A9D7-B0AFFF14F4FE}">
      <dgm:prSet/>
      <dgm:spPr/>
      <dgm:t>
        <a:bodyPr/>
        <a:lstStyle/>
        <a:p>
          <a:pPr>
            <a:lnSpc>
              <a:spcPts val="1600"/>
            </a:lnSpc>
            <a:spcBef>
              <a:spcPts val="600"/>
            </a:spcBef>
            <a:spcAft>
              <a:spcPts val="600"/>
            </a:spcAft>
          </a:pPr>
          <a:endParaRPr lang="en-US" sz="1150"/>
        </a:p>
      </dgm:t>
    </dgm:pt>
    <dgm:pt modelId="{CC3AE647-5379-4592-BDDA-EAB71CF471BF}">
      <dgm:prSet phldrT="[Text]" custT="1"/>
      <dgm:spPr>
        <a:ln w="19050">
          <a:solidFill>
            <a:srgbClr val="7030A0"/>
          </a:solidFill>
        </a:ln>
      </dgm:spPr>
      <dgm:t>
        <a:bodyPr/>
        <a:lstStyle/>
        <a:p>
          <a:pPr marL="0" lvl="0" indent="0" defTabSz="914400">
            <a:lnSpc>
              <a:spcPts val="1600"/>
            </a:lnSpc>
            <a:spcBef>
              <a:spcPts val="600"/>
            </a:spcBef>
            <a:spcAft>
              <a:spcPts val="600"/>
            </a:spcAft>
            <a:buNone/>
          </a:pPr>
          <a:r>
            <a:rPr lang="en-GB" sz="1150" dirty="0" smtClean="0">
              <a:solidFill>
                <a:schemeClr val="tx1"/>
              </a:solidFill>
              <a:effectLst/>
              <a:latin typeface="+mn-lt"/>
              <a:ea typeface="Calibri" panose="020F0502020204030204" pitchFamily="34" charset="0"/>
              <a:cs typeface="Times New Roman" panose="02020603050405020304" pitchFamily="18" charset="0"/>
            </a:rPr>
            <a:t> Your key contact will keep in touch and let you know about the progress and timescales of the PMRT unless you ask not to be. You can always get back in touch later if you prefer. </a:t>
          </a:r>
          <a:endParaRPr lang="en-US" sz="1150" dirty="0">
            <a:solidFill>
              <a:schemeClr val="tx1"/>
            </a:solidFill>
            <a:latin typeface="+mn-lt"/>
          </a:endParaRPr>
        </a:p>
      </dgm:t>
    </dgm:pt>
    <dgm:pt modelId="{51352B6A-770D-4922-B0A9-7AAD56AA03CB}" type="parTrans" cxnId="{E3388B6E-5905-48C2-9345-294A10DC77EC}">
      <dgm:prSet/>
      <dgm:spPr/>
      <dgm:t>
        <a:bodyPr/>
        <a:lstStyle/>
        <a:p>
          <a:pPr>
            <a:lnSpc>
              <a:spcPts val="1600"/>
            </a:lnSpc>
            <a:spcBef>
              <a:spcPts val="600"/>
            </a:spcBef>
            <a:spcAft>
              <a:spcPts val="600"/>
            </a:spcAft>
          </a:pPr>
          <a:endParaRPr lang="en-US" sz="1150"/>
        </a:p>
      </dgm:t>
    </dgm:pt>
    <dgm:pt modelId="{23B0B2BE-0C10-41C7-B2D4-4CCB5627C2DD}" type="sibTrans" cxnId="{E3388B6E-5905-48C2-9345-294A10DC77EC}">
      <dgm:prSet/>
      <dgm:spPr/>
      <dgm:t>
        <a:bodyPr/>
        <a:lstStyle/>
        <a:p>
          <a:pPr>
            <a:lnSpc>
              <a:spcPts val="1600"/>
            </a:lnSpc>
            <a:spcBef>
              <a:spcPts val="600"/>
            </a:spcBef>
            <a:spcAft>
              <a:spcPts val="600"/>
            </a:spcAft>
          </a:pPr>
          <a:endParaRPr lang="en-US" sz="1150"/>
        </a:p>
      </dgm:t>
    </dgm:pt>
    <dgm:pt modelId="{C2C9DAF7-4A60-4F5D-822C-14B86819756A}">
      <dgm:prSet phldrT="[Text]" custT="1"/>
      <dgm:spPr>
        <a:ln w="19050">
          <a:solidFill>
            <a:srgbClr val="7030A0"/>
          </a:solidFill>
        </a:ln>
      </dgm:spPr>
      <dgm:t>
        <a:bodyPr/>
        <a:lstStyle/>
        <a:p>
          <a:pPr marL="57150" lvl="1" indent="0" defTabSz="511175">
            <a:lnSpc>
              <a:spcPts val="1600"/>
            </a:lnSpc>
            <a:spcBef>
              <a:spcPts val="600"/>
            </a:spcBef>
            <a:spcAft>
              <a:spcPts val="600"/>
            </a:spcAft>
            <a:buNone/>
          </a:pPr>
          <a:r>
            <a:rPr lang="en-GB" sz="1150" dirty="0" smtClean="0">
              <a:solidFill>
                <a:schemeClr val="tx1"/>
              </a:solidFill>
              <a:effectLst/>
              <a:latin typeface="+mn-lt"/>
              <a:ea typeface="Calibri" panose="020F0502020204030204" pitchFamily="34" charset="0"/>
              <a:cs typeface="Times New Roman" panose="02020603050405020304" pitchFamily="18" charset="0"/>
            </a:rPr>
            <a:t> Plans are made to complete any actions for changes in care which have been found and to make sure staff have support to make changes where needed.</a:t>
          </a:r>
          <a:endParaRPr lang="en-US" sz="1150" dirty="0">
            <a:solidFill>
              <a:schemeClr val="tx1"/>
            </a:solidFill>
            <a:latin typeface="+mn-lt"/>
          </a:endParaRPr>
        </a:p>
      </dgm:t>
    </dgm:pt>
    <dgm:pt modelId="{43E5B458-C99B-4B84-A5DD-4FE55416E40B}" type="parTrans" cxnId="{4EA9B79F-D784-404C-B4DF-E8DBFA5FA8CE}">
      <dgm:prSet/>
      <dgm:spPr/>
      <dgm:t>
        <a:bodyPr/>
        <a:lstStyle/>
        <a:p>
          <a:endParaRPr lang="en-US"/>
        </a:p>
      </dgm:t>
    </dgm:pt>
    <dgm:pt modelId="{57C96EBA-BDBB-4BF1-89CB-BE9386F1DD4E}" type="sibTrans" cxnId="{4EA9B79F-D784-404C-B4DF-E8DBFA5FA8CE}">
      <dgm:prSet/>
      <dgm:spPr/>
      <dgm:t>
        <a:bodyPr/>
        <a:lstStyle/>
        <a:p>
          <a:endParaRPr lang="en-US"/>
        </a:p>
      </dgm:t>
    </dgm:pt>
    <dgm:pt modelId="{B933EEFF-EDCC-4F72-8782-694800F97D8D}">
      <dgm:prSet phldrT="[Text]" custT="1"/>
      <dgm:spPr>
        <a:ln w="19050">
          <a:solidFill>
            <a:srgbClr val="7030A0"/>
          </a:solidFill>
        </a:ln>
      </dgm:spPr>
      <dgm:t>
        <a:bodyPr/>
        <a:lstStyle/>
        <a:p>
          <a:pPr marL="0" marR="0" lvl="0" indent="0" defTabSz="914400" eaLnBrk="1" fontAlgn="auto" latinLnBrk="0" hangingPunct="1">
            <a:lnSpc>
              <a:spcPts val="1600"/>
            </a:lnSpc>
            <a:spcBef>
              <a:spcPts val="600"/>
            </a:spcBef>
            <a:spcAft>
              <a:spcPts val="600"/>
            </a:spcAft>
            <a:buClrTx/>
            <a:buSzTx/>
            <a:buFontTx/>
            <a:buNone/>
            <a:tabLst/>
            <a:defRPr/>
          </a:pPr>
          <a:r>
            <a:rPr lang="en-GB" sz="1150" dirty="0" smtClean="0">
              <a:solidFill>
                <a:schemeClr val="tx1"/>
              </a:solidFill>
              <a:effectLst/>
              <a:latin typeface="+mn-lt"/>
              <a:ea typeface="Calibri" panose="020F0502020204030204" pitchFamily="34" charset="0"/>
              <a:cs typeface="Times New Roman" panose="02020603050405020304" pitchFamily="18" charset="0"/>
            </a:rPr>
            <a:t> The review will be complete but you can get back in touch with any thoughts or questions. There is no time limit.   </a:t>
          </a:r>
          <a:endParaRPr lang="en-US" sz="1150" dirty="0">
            <a:solidFill>
              <a:schemeClr val="tx1"/>
            </a:solidFill>
            <a:latin typeface="+mn-lt"/>
          </a:endParaRPr>
        </a:p>
      </dgm:t>
    </dgm:pt>
    <dgm:pt modelId="{D7ABDB96-54CA-4221-8E46-B1EEF40142E4}" type="parTrans" cxnId="{75741E77-69EE-47CF-82F5-881B66B0E698}">
      <dgm:prSet/>
      <dgm:spPr/>
      <dgm:t>
        <a:bodyPr/>
        <a:lstStyle/>
        <a:p>
          <a:endParaRPr lang="en-US"/>
        </a:p>
      </dgm:t>
    </dgm:pt>
    <dgm:pt modelId="{0FD614A8-D8A0-4EBB-B300-87D06815D483}" type="sibTrans" cxnId="{75741E77-69EE-47CF-82F5-881B66B0E698}">
      <dgm:prSet/>
      <dgm:spPr/>
      <dgm:t>
        <a:bodyPr/>
        <a:lstStyle/>
        <a:p>
          <a:endParaRPr lang="en-US"/>
        </a:p>
      </dgm:t>
    </dgm:pt>
    <dgm:pt modelId="{A955D324-8904-4DC3-8776-276935E86528}">
      <dgm:prSet phldrT="[Text]" custT="1"/>
      <dgm:spPr>
        <a:ln w="19050">
          <a:solidFill>
            <a:srgbClr val="7030A0"/>
          </a:solidFill>
        </a:ln>
      </dgm:spPr>
      <dgm:t>
        <a:bodyPr/>
        <a:lstStyle/>
        <a:p>
          <a:pPr>
            <a:lnSpc>
              <a:spcPts val="1600"/>
            </a:lnSpc>
            <a:spcBef>
              <a:spcPts val="600"/>
            </a:spcBef>
            <a:spcAft>
              <a:spcPts val="600"/>
            </a:spcAft>
          </a:pPr>
          <a:r>
            <a:rPr lang="en-GB" sz="1150" dirty="0" smtClean="0">
              <a:solidFill>
                <a:schemeClr val="tx1"/>
              </a:solidFill>
              <a:effectLst/>
              <a:latin typeface="+mn-lt"/>
              <a:ea typeface="Calibri" panose="020F0502020204030204" pitchFamily="34" charset="0"/>
              <a:cs typeface="Times New Roman" panose="02020603050405020304" pitchFamily="18" charset="0"/>
            </a:rPr>
            <a:t> If you have any other questions or comments, you can get in touch with your key contact, or call Sands on </a:t>
          </a:r>
          <a:r>
            <a:rPr lang="en-GB" sz="1150" b="1" dirty="0" smtClean="0"/>
            <a:t>0808 164 3332</a:t>
          </a:r>
          <a:endParaRPr lang="en-US" sz="1150" dirty="0">
            <a:solidFill>
              <a:schemeClr val="tx1"/>
            </a:solidFill>
            <a:latin typeface="+mn-lt"/>
          </a:endParaRPr>
        </a:p>
      </dgm:t>
    </dgm:pt>
    <dgm:pt modelId="{755A60BE-CCBC-40BE-833B-9F242C67E191}" type="parTrans" cxnId="{5D21D720-D9BF-4CAF-BA19-C64499424F0A}">
      <dgm:prSet/>
      <dgm:spPr/>
      <dgm:t>
        <a:bodyPr/>
        <a:lstStyle/>
        <a:p>
          <a:endParaRPr lang="en-US"/>
        </a:p>
      </dgm:t>
    </dgm:pt>
    <dgm:pt modelId="{11D95CAE-DB72-4792-A1E0-6B05FFD2CB75}" type="sibTrans" cxnId="{5D21D720-D9BF-4CAF-BA19-C64499424F0A}">
      <dgm:prSet/>
      <dgm:spPr/>
      <dgm:t>
        <a:bodyPr/>
        <a:lstStyle/>
        <a:p>
          <a:endParaRPr lang="en-US"/>
        </a:p>
      </dgm:t>
    </dgm:pt>
    <dgm:pt modelId="{D27586CA-EDC4-466D-9155-BB6E9F53BFAB}">
      <dgm:prSet phldrT="[Text]" custT="1"/>
      <dgm:spPr>
        <a:ln w="19050">
          <a:solidFill>
            <a:srgbClr val="7030A0"/>
          </a:solidFill>
        </a:ln>
      </dgm:spPr>
      <dgm:t>
        <a:bodyPr/>
        <a:lstStyle/>
        <a:p>
          <a:pPr marL="57150" lvl="1" indent="0" defTabSz="511175">
            <a:lnSpc>
              <a:spcPts val="1600"/>
            </a:lnSpc>
            <a:spcBef>
              <a:spcPts val="600"/>
            </a:spcBef>
            <a:spcAft>
              <a:spcPts val="600"/>
            </a:spcAft>
            <a:buNone/>
          </a:pPr>
          <a:r>
            <a:rPr lang="en-GB" sz="1150" dirty="0" smtClean="0">
              <a:solidFill>
                <a:schemeClr val="tx1"/>
              </a:solidFill>
              <a:effectLst/>
              <a:latin typeface="+mn-lt"/>
              <a:ea typeface="Calibri" panose="020F0502020204030204" pitchFamily="34" charset="0"/>
              <a:cs typeface="Times New Roman" panose="02020603050405020304" pitchFamily="18" charset="0"/>
            </a:rPr>
            <a:t> </a:t>
          </a:r>
          <a:r>
            <a:rPr lang="en-GB" sz="1150" dirty="0" smtClean="0">
              <a:solidFill>
                <a:schemeClr val="tx1"/>
              </a:solidFill>
              <a:effectLst/>
              <a:latin typeface="+mn-lt"/>
              <a:cs typeface="Times New Roman" panose="02020603050405020304" pitchFamily="18" charset="0"/>
            </a:rPr>
            <a:t>Any findings to improve care for future mothers, babies and families will be shared with healthcare workers and fed back to the quality and safety team if appropriate. </a:t>
          </a:r>
          <a:endParaRPr lang="en-US" sz="1150" dirty="0">
            <a:solidFill>
              <a:schemeClr val="tx1"/>
            </a:solidFill>
            <a:latin typeface="+mn-lt"/>
          </a:endParaRPr>
        </a:p>
      </dgm:t>
    </dgm:pt>
    <dgm:pt modelId="{245C196B-8E46-4004-8626-88004C1B5C7D}" type="parTrans" cxnId="{A5028191-5A36-4A20-82DA-85BD8C1EF54D}">
      <dgm:prSet/>
      <dgm:spPr/>
      <dgm:t>
        <a:bodyPr/>
        <a:lstStyle/>
        <a:p>
          <a:endParaRPr lang="en-US"/>
        </a:p>
      </dgm:t>
    </dgm:pt>
    <dgm:pt modelId="{E41E0FB6-E36F-4E8B-8541-FEB561687716}" type="sibTrans" cxnId="{A5028191-5A36-4A20-82DA-85BD8C1EF54D}">
      <dgm:prSet/>
      <dgm:spPr/>
      <dgm:t>
        <a:bodyPr/>
        <a:lstStyle/>
        <a:p>
          <a:endParaRPr lang="en-US"/>
        </a:p>
      </dgm:t>
    </dgm:pt>
    <dgm:pt modelId="{CBCE8AEA-E190-4136-AEBD-DC25F5BE87E9}">
      <dgm:prSet phldrT="[Text]" custT="1"/>
      <dgm:spPr>
        <a:ln w="19050">
          <a:solidFill>
            <a:srgbClr val="7030A0"/>
          </a:solidFill>
        </a:ln>
      </dgm:spPr>
      <dgm:t>
        <a:bodyPr/>
        <a:lstStyle/>
        <a:p>
          <a:pPr lvl="0" defTabSz="511175">
            <a:lnSpc>
              <a:spcPts val="1600"/>
            </a:lnSpc>
            <a:spcBef>
              <a:spcPts val="600"/>
            </a:spcBef>
            <a:spcAft>
              <a:spcPts val="600"/>
            </a:spcAft>
          </a:pPr>
          <a:r>
            <a:rPr lang="en-GB" sz="1150" dirty="0" smtClean="0">
              <a:solidFill>
                <a:schemeClr val="tx1"/>
              </a:solidFill>
              <a:effectLst/>
              <a:latin typeface="+mn-lt"/>
              <a:ea typeface="Calibri" panose="020F0502020204030204" pitchFamily="34" charset="0"/>
              <a:cs typeface="Times New Roman" panose="02020603050405020304" pitchFamily="18" charset="0"/>
            </a:rPr>
            <a:t>You will receive a letter or report explaining the review and findings unless you said you do not want one. </a:t>
          </a:r>
          <a:endParaRPr lang="en-GB" sz="1150" b="1" dirty="0" smtClean="0">
            <a:solidFill>
              <a:schemeClr val="tx1"/>
            </a:solidFill>
            <a:effectLst/>
            <a:latin typeface="+mn-lt"/>
            <a:ea typeface="Calibri" panose="020F0502020204030204" pitchFamily="34" charset="0"/>
            <a:cs typeface="Times New Roman" panose="02020603050405020304" pitchFamily="18" charset="0"/>
          </a:endParaRPr>
        </a:p>
      </dgm:t>
    </dgm:pt>
    <dgm:pt modelId="{26019BB0-98DE-476D-9E01-BF50ADA65447}" type="parTrans" cxnId="{0B5EBFA2-6085-4D11-9D07-99EDBACFAFC8}">
      <dgm:prSet/>
      <dgm:spPr/>
    </dgm:pt>
    <dgm:pt modelId="{00229F1E-D4E0-4373-A36F-27B159D97EBA}" type="sibTrans" cxnId="{0B5EBFA2-6085-4D11-9D07-99EDBACFAFC8}">
      <dgm:prSet/>
      <dgm:spPr/>
      <dgm:t>
        <a:bodyPr/>
        <a:lstStyle/>
        <a:p>
          <a:endParaRPr lang="en-US"/>
        </a:p>
      </dgm:t>
    </dgm:pt>
    <dgm:pt modelId="{25346309-1C6B-4726-8E3D-F3BB9A8F6F04}">
      <dgm:prSet phldrT="[Text]" custT="1"/>
      <dgm:spPr>
        <a:ln w="19050">
          <a:solidFill>
            <a:srgbClr val="7030A0"/>
          </a:solidFill>
        </a:ln>
      </dgm:spPr>
      <dgm:t>
        <a:bodyPr/>
        <a:lstStyle/>
        <a:p>
          <a:pPr lvl="0" defTabSz="511175">
            <a:lnSpc>
              <a:spcPts val="1600"/>
            </a:lnSpc>
            <a:spcBef>
              <a:spcPts val="600"/>
            </a:spcBef>
            <a:spcAft>
              <a:spcPts val="600"/>
            </a:spcAft>
          </a:pPr>
          <a:r>
            <a:rPr lang="en-GB" sz="1150" dirty="0" smtClean="0">
              <a:solidFill>
                <a:schemeClr val="tx1"/>
              </a:solidFill>
              <a:effectLst/>
              <a:latin typeface="+mn-lt"/>
              <a:ea typeface="Calibri" panose="020F0502020204030204" pitchFamily="34" charset="0"/>
              <a:cs typeface="Times New Roman" panose="02020603050405020304" pitchFamily="18" charset="0"/>
            </a:rPr>
            <a:t>You will be told when the review meeting has taken place and offered a meeting to discuss the review, unless you have asked not to be kept up-to-date. You can change your mind at any time.</a:t>
          </a:r>
          <a:endParaRPr lang="en-GB" sz="1150" b="1" dirty="0" smtClean="0">
            <a:solidFill>
              <a:schemeClr val="tx1"/>
            </a:solidFill>
            <a:effectLst/>
            <a:latin typeface="+mn-lt"/>
            <a:ea typeface="Calibri" panose="020F0502020204030204" pitchFamily="34" charset="0"/>
            <a:cs typeface="Times New Roman" panose="02020603050405020304" pitchFamily="18" charset="0"/>
          </a:endParaRPr>
        </a:p>
      </dgm:t>
    </dgm:pt>
    <dgm:pt modelId="{770A4306-0AC1-452D-8FEE-B8C1659F5249}" type="parTrans" cxnId="{24DCD2F1-A95C-4771-9411-E1FB951528C2}">
      <dgm:prSet/>
      <dgm:spPr/>
    </dgm:pt>
    <dgm:pt modelId="{A0357D33-F91A-426D-AF91-9C1E9562A82C}" type="sibTrans" cxnId="{24DCD2F1-A95C-4771-9411-E1FB951528C2}">
      <dgm:prSet/>
      <dgm:spPr/>
      <dgm:t>
        <a:bodyPr/>
        <a:lstStyle/>
        <a:p>
          <a:endParaRPr lang="en-US"/>
        </a:p>
      </dgm:t>
    </dgm:pt>
    <dgm:pt modelId="{6CCDBDD2-5964-4DC3-B5F8-BA62D684CB80}" type="pres">
      <dgm:prSet presAssocID="{6AE2128A-DBCE-41BE-9700-EBFB8F5F8DE3}" presName="linearFlow" presStyleCnt="0">
        <dgm:presLayoutVars>
          <dgm:resizeHandles val="exact"/>
        </dgm:presLayoutVars>
      </dgm:prSet>
      <dgm:spPr/>
      <dgm:t>
        <a:bodyPr/>
        <a:lstStyle/>
        <a:p>
          <a:endParaRPr lang="en-US"/>
        </a:p>
      </dgm:t>
    </dgm:pt>
    <dgm:pt modelId="{D24E11B9-CF45-4793-95D8-326981C936C0}" type="pres">
      <dgm:prSet presAssocID="{0594D84A-42A1-42C4-8177-FBE3960773AB}" presName="node" presStyleLbl="node1" presStyleIdx="0" presStyleCnt="5" custScaleX="174144" custScaleY="235314">
        <dgm:presLayoutVars>
          <dgm:bulletEnabled val="1"/>
        </dgm:presLayoutVars>
      </dgm:prSet>
      <dgm:spPr/>
      <dgm:t>
        <a:bodyPr/>
        <a:lstStyle/>
        <a:p>
          <a:endParaRPr lang="en-US"/>
        </a:p>
      </dgm:t>
    </dgm:pt>
    <dgm:pt modelId="{AD481DEA-8E18-45B4-A2FC-00F329E7D5A1}" type="pres">
      <dgm:prSet presAssocID="{B009C32D-B243-4326-A636-50EA003FF12C}" presName="sibTrans" presStyleLbl="sibTrans2D1" presStyleIdx="0" presStyleCnt="4" custScaleX="77791" custScaleY="74893"/>
      <dgm:spPr/>
      <dgm:t>
        <a:bodyPr/>
        <a:lstStyle/>
        <a:p>
          <a:endParaRPr lang="en-US"/>
        </a:p>
      </dgm:t>
    </dgm:pt>
    <dgm:pt modelId="{CD6C61F3-54E6-4823-B6A7-39ED3F7F8E5B}" type="pres">
      <dgm:prSet presAssocID="{B009C32D-B243-4326-A636-50EA003FF12C}" presName="connectorText" presStyleLbl="sibTrans2D1" presStyleIdx="0" presStyleCnt="4"/>
      <dgm:spPr/>
      <dgm:t>
        <a:bodyPr/>
        <a:lstStyle/>
        <a:p>
          <a:endParaRPr lang="en-US"/>
        </a:p>
      </dgm:t>
    </dgm:pt>
    <dgm:pt modelId="{C2A2CE7A-F3F5-4C99-96DD-3DA25F3BC033}" type="pres">
      <dgm:prSet presAssocID="{76816401-C141-4F02-B7C2-494154CE1A78}" presName="node" presStyleLbl="node1" presStyleIdx="1" presStyleCnt="5" custScaleX="174144" custScaleY="126838">
        <dgm:presLayoutVars>
          <dgm:bulletEnabled val="1"/>
        </dgm:presLayoutVars>
      </dgm:prSet>
      <dgm:spPr/>
      <dgm:t>
        <a:bodyPr/>
        <a:lstStyle/>
        <a:p>
          <a:endParaRPr lang="en-US"/>
        </a:p>
      </dgm:t>
    </dgm:pt>
    <dgm:pt modelId="{CADF64BB-ED81-4A16-A69F-D6E272CE9DC5}" type="pres">
      <dgm:prSet presAssocID="{E0618B9A-19A3-45F7-B57E-25FA5D6DD574}" presName="sibTrans" presStyleLbl="sibTrans2D1" presStyleIdx="1" presStyleCnt="4" custScaleX="77791" custScaleY="74893"/>
      <dgm:spPr/>
      <dgm:t>
        <a:bodyPr/>
        <a:lstStyle/>
        <a:p>
          <a:endParaRPr lang="en-US"/>
        </a:p>
      </dgm:t>
    </dgm:pt>
    <dgm:pt modelId="{06313661-3395-454E-ABF9-D652533D5038}" type="pres">
      <dgm:prSet presAssocID="{E0618B9A-19A3-45F7-B57E-25FA5D6DD574}" presName="connectorText" presStyleLbl="sibTrans2D1" presStyleIdx="1" presStyleCnt="4"/>
      <dgm:spPr/>
      <dgm:t>
        <a:bodyPr/>
        <a:lstStyle/>
        <a:p>
          <a:endParaRPr lang="en-US"/>
        </a:p>
      </dgm:t>
    </dgm:pt>
    <dgm:pt modelId="{C44DFB42-CBE2-4780-B831-E4B17E8792DF}" type="pres">
      <dgm:prSet presAssocID="{799081B8-F4A3-4847-823A-3D75A099AA0A}" presName="node" presStyleLbl="node1" presStyleIdx="2" presStyleCnt="5" custScaleX="174144" custScaleY="137176">
        <dgm:presLayoutVars>
          <dgm:bulletEnabled val="1"/>
        </dgm:presLayoutVars>
      </dgm:prSet>
      <dgm:spPr/>
      <dgm:t>
        <a:bodyPr/>
        <a:lstStyle/>
        <a:p>
          <a:endParaRPr lang="en-US"/>
        </a:p>
      </dgm:t>
    </dgm:pt>
    <dgm:pt modelId="{B6216E51-D6F5-429C-968F-BCE1CF920668}" type="pres">
      <dgm:prSet presAssocID="{C952D3E4-ABF2-4519-A431-CE613C5909A7}" presName="sibTrans" presStyleLbl="sibTrans2D1" presStyleIdx="2" presStyleCnt="4" custScaleX="77791" custScaleY="74893"/>
      <dgm:spPr/>
      <dgm:t>
        <a:bodyPr/>
        <a:lstStyle/>
        <a:p>
          <a:endParaRPr lang="en-US"/>
        </a:p>
      </dgm:t>
    </dgm:pt>
    <dgm:pt modelId="{B21D7EB2-9CA2-4694-BEF1-D44158F1D230}" type="pres">
      <dgm:prSet presAssocID="{C952D3E4-ABF2-4519-A431-CE613C5909A7}" presName="connectorText" presStyleLbl="sibTrans2D1" presStyleIdx="2" presStyleCnt="4"/>
      <dgm:spPr/>
      <dgm:t>
        <a:bodyPr/>
        <a:lstStyle/>
        <a:p>
          <a:endParaRPr lang="en-US"/>
        </a:p>
      </dgm:t>
    </dgm:pt>
    <dgm:pt modelId="{99D54F0F-4B14-478D-91C6-5971F0A63514}" type="pres">
      <dgm:prSet presAssocID="{277A6C76-8AD9-40FB-90FC-5C79FF4C1FBA}" presName="node" presStyleLbl="node1" presStyleIdx="3" presStyleCnt="5" custScaleX="174144" custScaleY="151114">
        <dgm:presLayoutVars>
          <dgm:bulletEnabled val="1"/>
        </dgm:presLayoutVars>
      </dgm:prSet>
      <dgm:spPr/>
      <dgm:t>
        <a:bodyPr/>
        <a:lstStyle/>
        <a:p>
          <a:endParaRPr lang="en-US"/>
        </a:p>
      </dgm:t>
    </dgm:pt>
    <dgm:pt modelId="{6B4661C4-C541-41E7-9A64-04A0B96A6535}" type="pres">
      <dgm:prSet presAssocID="{6EE3818A-7D3B-41E6-B4FD-B65BB7820E5D}" presName="sibTrans" presStyleLbl="sibTrans2D1" presStyleIdx="3" presStyleCnt="4" custScaleX="77791" custScaleY="74893"/>
      <dgm:spPr/>
      <dgm:t>
        <a:bodyPr/>
        <a:lstStyle/>
        <a:p>
          <a:endParaRPr lang="en-US"/>
        </a:p>
      </dgm:t>
    </dgm:pt>
    <dgm:pt modelId="{52980EAA-D387-4CFF-AB3F-3301F89DE59C}" type="pres">
      <dgm:prSet presAssocID="{6EE3818A-7D3B-41E6-B4FD-B65BB7820E5D}" presName="connectorText" presStyleLbl="sibTrans2D1" presStyleIdx="3" presStyleCnt="4"/>
      <dgm:spPr/>
      <dgm:t>
        <a:bodyPr/>
        <a:lstStyle/>
        <a:p>
          <a:endParaRPr lang="en-US"/>
        </a:p>
      </dgm:t>
    </dgm:pt>
    <dgm:pt modelId="{43D646E5-6F05-4CC7-AA79-DE2A45AB7592}" type="pres">
      <dgm:prSet presAssocID="{E31015F6-5210-4792-891E-7B3864C6528E}" presName="node" presStyleLbl="node1" presStyleIdx="4" presStyleCnt="5" custScaleX="174144" custScaleY="205185">
        <dgm:presLayoutVars>
          <dgm:bulletEnabled val="1"/>
        </dgm:presLayoutVars>
      </dgm:prSet>
      <dgm:spPr/>
      <dgm:t>
        <a:bodyPr/>
        <a:lstStyle/>
        <a:p>
          <a:endParaRPr lang="en-US"/>
        </a:p>
      </dgm:t>
    </dgm:pt>
  </dgm:ptLst>
  <dgm:cxnLst>
    <dgm:cxn modelId="{AD1AD46C-4CF3-44A2-BB98-57027A04584F}" type="presOf" srcId="{6AE2128A-DBCE-41BE-9700-EBFB8F5F8DE3}" destId="{6CCDBDD2-5964-4DC3-B5F8-BA62D684CB80}" srcOrd="0" destOrd="0" presId="urn:microsoft.com/office/officeart/2005/8/layout/process2"/>
    <dgm:cxn modelId="{2E8801AC-308F-4252-8273-781AAF2FF8C0}" srcId="{E31015F6-5210-4792-891E-7B3864C6528E}" destId="{1026FED1-AA94-4D4F-9AA9-C905B95A385F}" srcOrd="1" destOrd="0" parTransId="{5CA25169-EC62-4D23-AAB5-D6F45DDA7C95}" sibTransId="{36D31BE9-CBE1-4109-AFEA-A8689CF650EA}"/>
    <dgm:cxn modelId="{1AB630DB-4592-40C5-B335-1235D5F9B6B4}" type="presOf" srcId="{6EE3818A-7D3B-41E6-B4FD-B65BB7820E5D}" destId="{6B4661C4-C541-41E7-9A64-04A0B96A6535}" srcOrd="0" destOrd="0" presId="urn:microsoft.com/office/officeart/2005/8/layout/process2"/>
    <dgm:cxn modelId="{D1D7D5D5-5BA3-474E-ADBC-02AD3D3FB762}" srcId="{0594D84A-42A1-42C4-8177-FBE3960773AB}" destId="{CF4F9016-1B61-4F4E-AC17-F03A0FEE0ECB}" srcOrd="1" destOrd="0" parTransId="{7CED1835-55A3-46C1-AD84-837687ACD9EE}" sibTransId="{FB451170-46D7-4139-8093-2AA744AD585C}"/>
    <dgm:cxn modelId="{A3F79C51-3F69-40E8-8432-BE13E0A1CE36}" type="presOf" srcId="{352FA51A-52EE-44FA-88A7-D5A9C9A9D80E}" destId="{C44DFB42-CBE2-4780-B831-E4B17E8792DF}" srcOrd="0" destOrd="3" presId="urn:microsoft.com/office/officeart/2005/8/layout/process2"/>
    <dgm:cxn modelId="{68269D85-63F5-41B4-A1D7-50C4F623D8DC}" type="presOf" srcId="{799081B8-F4A3-4847-823A-3D75A099AA0A}" destId="{C44DFB42-CBE2-4780-B831-E4B17E8792DF}" srcOrd="0" destOrd="0" presId="urn:microsoft.com/office/officeart/2005/8/layout/process2"/>
    <dgm:cxn modelId="{25328A99-052D-4A89-AD65-7D0BF1A406EA}" type="presOf" srcId="{78D55BDF-E31E-48BE-B168-564D15F24780}" destId="{D24E11B9-CF45-4793-95D8-326981C936C0}" srcOrd="0" destOrd="1" presId="urn:microsoft.com/office/officeart/2005/8/layout/process2"/>
    <dgm:cxn modelId="{D3E57CFF-135E-4FE9-AEC1-429D3E53DB83}" srcId="{6AE2128A-DBCE-41BE-9700-EBFB8F5F8DE3}" destId="{76816401-C141-4F02-B7C2-494154CE1A78}" srcOrd="1" destOrd="0" parTransId="{FC1C38B9-CD1E-48FD-8FCD-E67193D73C1E}" sibTransId="{E0618B9A-19A3-45F7-B57E-25FA5D6DD574}"/>
    <dgm:cxn modelId="{CA8C46A5-89D9-4E5A-B357-584EB61AD95B}" type="presOf" srcId="{B009C32D-B243-4326-A636-50EA003FF12C}" destId="{AD481DEA-8E18-45B4-A2FC-00F329E7D5A1}" srcOrd="0" destOrd="0" presId="urn:microsoft.com/office/officeart/2005/8/layout/process2"/>
    <dgm:cxn modelId="{E3388B6E-5905-48C2-9345-294A10DC77EC}" srcId="{0594D84A-42A1-42C4-8177-FBE3960773AB}" destId="{CC3AE647-5379-4592-BDDA-EAB71CF471BF}" srcOrd="4" destOrd="0" parTransId="{51352B6A-770D-4922-B0A9-7AAD56AA03CB}" sibTransId="{23B0B2BE-0C10-41C7-B2D4-4CCB5627C2DD}"/>
    <dgm:cxn modelId="{25A1BBF7-BC60-490A-AC0D-BE4656DEE5A6}" srcId="{E31015F6-5210-4792-891E-7B3864C6528E}" destId="{EFC4C7BA-F882-41A8-9366-BC78D1B93730}" srcOrd="0" destOrd="0" parTransId="{E952496B-7CBC-4642-8131-4F1289D0441D}" sibTransId="{F8236835-55DA-46B1-90EB-61A418312949}"/>
    <dgm:cxn modelId="{E042E435-C4A9-4732-ADAE-DCFD5A74D773}" srcId="{6AE2128A-DBCE-41BE-9700-EBFB8F5F8DE3}" destId="{0594D84A-42A1-42C4-8177-FBE3960773AB}" srcOrd="0" destOrd="0" parTransId="{D04194EF-7C1A-4876-9DAE-27A0B9CEFD96}" sibTransId="{B009C32D-B243-4326-A636-50EA003FF12C}"/>
    <dgm:cxn modelId="{566B3E38-2EA6-4F27-96F7-4D4E24B1A01C}" srcId="{6AE2128A-DBCE-41BE-9700-EBFB8F5F8DE3}" destId="{E31015F6-5210-4792-891E-7B3864C6528E}" srcOrd="4" destOrd="0" parTransId="{80639D00-6DBB-4CCD-A3CC-1B10F9CE6DC7}" sibTransId="{D6C99002-254C-47E7-A41B-7A9590AF4114}"/>
    <dgm:cxn modelId="{F04D9D36-415A-48BF-A70F-E3E9966744A2}" type="presOf" srcId="{C952D3E4-ABF2-4519-A431-CE613C5909A7}" destId="{B21D7EB2-9CA2-4694-BEF1-D44158F1D230}" srcOrd="1" destOrd="0" presId="urn:microsoft.com/office/officeart/2005/8/layout/process2"/>
    <dgm:cxn modelId="{6E44C330-FF75-4993-9E16-B0811C4EFAD3}" srcId="{799081B8-F4A3-4847-823A-3D75A099AA0A}" destId="{352FA51A-52EE-44FA-88A7-D5A9C9A9D80E}" srcOrd="2" destOrd="0" parTransId="{81C3C68D-1792-4743-9433-49B060780664}" sibTransId="{4155C994-7269-474A-8C9D-6057D0AB1429}"/>
    <dgm:cxn modelId="{FAB86819-68FD-47F1-BD2C-3939F888C107}" type="presOf" srcId="{93353E60-A133-4864-A5D7-99D3C716873B}" destId="{D24E11B9-CF45-4793-95D8-326981C936C0}" srcOrd="0" destOrd="4" presId="urn:microsoft.com/office/officeart/2005/8/layout/process2"/>
    <dgm:cxn modelId="{B53C33B4-798C-4B33-B4E1-042AA71AA9F4}" type="presOf" srcId="{C2C9DAF7-4A60-4F5D-822C-14B86819756A}" destId="{C44DFB42-CBE2-4780-B831-E4B17E8792DF}" srcOrd="0" destOrd="1" presId="urn:microsoft.com/office/officeart/2005/8/layout/process2"/>
    <dgm:cxn modelId="{7F532EB7-4E77-4AE3-B331-E493B1F51700}" type="presOf" srcId="{E0618B9A-19A3-45F7-B57E-25FA5D6DD574}" destId="{06313661-3395-454E-ABF9-D652533D5038}" srcOrd="1" destOrd="0" presId="urn:microsoft.com/office/officeart/2005/8/layout/process2"/>
    <dgm:cxn modelId="{272ECA47-0C0F-4591-826C-3F7926E4C220}" type="presOf" srcId="{CF4F9016-1B61-4F4E-AC17-F03A0FEE0ECB}" destId="{D24E11B9-CF45-4793-95D8-326981C936C0}" srcOrd="0" destOrd="2" presId="urn:microsoft.com/office/officeart/2005/8/layout/process2"/>
    <dgm:cxn modelId="{75741E77-69EE-47CF-82F5-881B66B0E698}" srcId="{277A6C76-8AD9-40FB-90FC-5C79FF4C1FBA}" destId="{B933EEFF-EDCC-4F72-8782-694800F97D8D}" srcOrd="2" destOrd="0" parTransId="{D7ABDB96-54CA-4221-8E46-B1EEF40142E4}" sibTransId="{0FD614A8-D8A0-4EBB-B300-87D06815D483}"/>
    <dgm:cxn modelId="{53C92C1F-EE15-4218-9397-9B22E110CABF}" type="presOf" srcId="{1026FED1-AA94-4D4F-9AA9-C905B95A385F}" destId="{43D646E5-6F05-4CC7-AA79-DE2A45AB7592}" srcOrd="0" destOrd="2" presId="urn:microsoft.com/office/officeart/2005/8/layout/process2"/>
    <dgm:cxn modelId="{24DCD2F1-A95C-4771-9411-E1FB951528C2}" srcId="{277A6C76-8AD9-40FB-90FC-5C79FF4C1FBA}" destId="{25346309-1C6B-4726-8E3D-F3BB9A8F6F04}" srcOrd="0" destOrd="0" parTransId="{770A4306-0AC1-452D-8FEE-B8C1659F5249}" sibTransId="{A0357D33-F91A-426D-AF91-9C1E9562A82C}"/>
    <dgm:cxn modelId="{BB215438-31B4-42D6-B1B4-439F4A55D6FA}" type="presOf" srcId="{277A6C76-8AD9-40FB-90FC-5C79FF4C1FBA}" destId="{99D54F0F-4B14-478D-91C6-5971F0A63514}" srcOrd="0" destOrd="0" presId="urn:microsoft.com/office/officeart/2005/8/layout/process2"/>
    <dgm:cxn modelId="{902AE2E1-7D74-490E-959D-8BE3C06E8AEC}" type="presOf" srcId="{25346309-1C6B-4726-8E3D-F3BB9A8F6F04}" destId="{99D54F0F-4B14-478D-91C6-5971F0A63514}" srcOrd="0" destOrd="1" presId="urn:microsoft.com/office/officeart/2005/8/layout/process2"/>
    <dgm:cxn modelId="{74148200-0874-4A9D-9860-86E913ECAA8F}" srcId="{6AE2128A-DBCE-41BE-9700-EBFB8F5F8DE3}" destId="{799081B8-F4A3-4847-823A-3D75A099AA0A}" srcOrd="2" destOrd="0" parTransId="{81398499-C6C1-4F44-8B83-A01897BD3A57}" sibTransId="{C952D3E4-ABF2-4519-A431-CE613C5909A7}"/>
    <dgm:cxn modelId="{6C3CC614-5925-4E1A-B23C-23D610CA0F8B}" type="presOf" srcId="{76816401-C141-4F02-B7C2-494154CE1A78}" destId="{C2A2CE7A-F3F5-4C99-96DD-3DA25F3BC033}" srcOrd="0" destOrd="0" presId="urn:microsoft.com/office/officeart/2005/8/layout/process2"/>
    <dgm:cxn modelId="{3383F25F-6306-4C84-BC61-85BA961189EB}" type="presOf" srcId="{0594D84A-42A1-42C4-8177-FBE3960773AB}" destId="{D24E11B9-CF45-4793-95D8-326981C936C0}" srcOrd="0" destOrd="0" presId="urn:microsoft.com/office/officeart/2005/8/layout/process2"/>
    <dgm:cxn modelId="{4EA9B79F-D784-404C-B4DF-E8DBFA5FA8CE}" srcId="{799081B8-F4A3-4847-823A-3D75A099AA0A}" destId="{C2C9DAF7-4A60-4F5D-822C-14B86819756A}" srcOrd="0" destOrd="0" parTransId="{43E5B458-C99B-4B84-A5DD-4FE55416E40B}" sibTransId="{57C96EBA-BDBB-4BF1-89CB-BE9386F1DD4E}"/>
    <dgm:cxn modelId="{6A1595F1-0807-4B5E-851C-310FFB073195}" srcId="{76816401-C141-4F02-B7C2-494154CE1A78}" destId="{DBCD5D55-A8FB-4A7A-9770-B6CDA615BEB7}" srcOrd="0" destOrd="0" parTransId="{D63F8321-E730-4AFC-8F60-5E4854D0586C}" sibTransId="{0497504F-1925-4EF1-844E-6AD22141CE56}"/>
    <dgm:cxn modelId="{1004D462-42C8-4FDB-AA9D-B279FB4DAE39}" type="presOf" srcId="{A955D324-8904-4DC3-8776-276935E86528}" destId="{43D646E5-6F05-4CC7-AA79-DE2A45AB7592}" srcOrd="0" destOrd="3" presId="urn:microsoft.com/office/officeart/2005/8/layout/process2"/>
    <dgm:cxn modelId="{EEC8CE50-EB86-47F4-9ABB-2D12B7AD2EEF}" type="presOf" srcId="{D27586CA-EDC4-466D-9155-BB6E9F53BFAB}" destId="{C44DFB42-CBE2-4780-B831-E4B17E8792DF}" srcOrd="0" destOrd="2" presId="urn:microsoft.com/office/officeart/2005/8/layout/process2"/>
    <dgm:cxn modelId="{7BFBD964-01CB-4DA1-A775-35D30124A696}" type="presOf" srcId="{6EE3818A-7D3B-41E6-B4FD-B65BB7820E5D}" destId="{52980EAA-D387-4CFF-AB3F-3301F89DE59C}" srcOrd="1" destOrd="0" presId="urn:microsoft.com/office/officeart/2005/8/layout/process2"/>
    <dgm:cxn modelId="{0B5EBFA2-6085-4D11-9D07-99EDBACFAFC8}" srcId="{277A6C76-8AD9-40FB-90FC-5C79FF4C1FBA}" destId="{CBCE8AEA-E190-4136-AEBD-DC25F5BE87E9}" srcOrd="1" destOrd="0" parTransId="{26019BB0-98DE-476D-9E01-BF50ADA65447}" sibTransId="{00229F1E-D4E0-4373-A36F-27B159D97EBA}"/>
    <dgm:cxn modelId="{96B1FC0B-5514-4FFA-BBFB-FF6A45B2DB71}" type="presOf" srcId="{B009C32D-B243-4326-A636-50EA003FF12C}" destId="{CD6C61F3-54E6-4823-B6A7-39ED3F7F8E5B}" srcOrd="1" destOrd="0" presId="urn:microsoft.com/office/officeart/2005/8/layout/process2"/>
    <dgm:cxn modelId="{3855A4D9-4AB1-4D4F-816A-D4791756D604}" type="presOf" srcId="{C952D3E4-ABF2-4519-A431-CE613C5909A7}" destId="{B6216E51-D6F5-429C-968F-BCE1CF920668}" srcOrd="0" destOrd="0" presId="urn:microsoft.com/office/officeart/2005/8/layout/process2"/>
    <dgm:cxn modelId="{78BA9B11-339D-43E7-B4A6-EEE45B2BCDF9}" type="presOf" srcId="{CBCE8AEA-E190-4136-AEBD-DC25F5BE87E9}" destId="{99D54F0F-4B14-478D-91C6-5971F0A63514}" srcOrd="0" destOrd="2" presId="urn:microsoft.com/office/officeart/2005/8/layout/process2"/>
    <dgm:cxn modelId="{F8170183-AA63-482C-822C-D2B5BF52C27A}" type="presOf" srcId="{CC3AE647-5379-4592-BDDA-EAB71CF471BF}" destId="{D24E11B9-CF45-4793-95D8-326981C936C0}" srcOrd="0" destOrd="5" presId="urn:microsoft.com/office/officeart/2005/8/layout/process2"/>
    <dgm:cxn modelId="{F2828A63-845F-498D-B746-9013E129E9F6}" srcId="{0594D84A-42A1-42C4-8177-FBE3960773AB}" destId="{DD4DFF14-645B-451E-BDCF-CAD89024E9F0}" srcOrd="2" destOrd="0" parTransId="{D2D6DC70-4BE2-425D-8E1F-679081B06BA3}" sibTransId="{7142B263-32FD-4D51-A7AC-F30A1CE9320E}"/>
    <dgm:cxn modelId="{A5028191-5A36-4A20-82DA-85BD8C1EF54D}" srcId="{799081B8-F4A3-4847-823A-3D75A099AA0A}" destId="{D27586CA-EDC4-466D-9155-BB6E9F53BFAB}" srcOrd="1" destOrd="0" parTransId="{245C196B-8E46-4004-8626-88004C1B5C7D}" sibTransId="{E41E0FB6-E36F-4E8B-8541-FEB561687716}"/>
    <dgm:cxn modelId="{5D083271-888E-43E6-88DA-5BE09EF78FE1}" type="presOf" srcId="{B933EEFF-EDCC-4F72-8782-694800F97D8D}" destId="{99D54F0F-4B14-478D-91C6-5971F0A63514}" srcOrd="0" destOrd="3" presId="urn:microsoft.com/office/officeart/2005/8/layout/process2"/>
    <dgm:cxn modelId="{9263C0F6-84C8-4E6E-81CB-97875C8AB7D1}" type="presOf" srcId="{E0618B9A-19A3-45F7-B57E-25FA5D6DD574}" destId="{CADF64BB-ED81-4A16-A69F-D6E272CE9DC5}" srcOrd="0" destOrd="0" presId="urn:microsoft.com/office/officeart/2005/8/layout/process2"/>
    <dgm:cxn modelId="{03B28AD1-215D-4315-A88B-D68B52E46BF9}" srcId="{0594D84A-42A1-42C4-8177-FBE3960773AB}" destId="{93353E60-A133-4864-A5D7-99D3C716873B}" srcOrd="3" destOrd="0" parTransId="{2B4DB191-C74A-4F18-9723-A4578774E9BB}" sibTransId="{223EB83D-DE43-4474-9B7C-BADCDC642CDD}"/>
    <dgm:cxn modelId="{6F157146-1182-4A8A-9ECF-C5E7591B3460}" type="presOf" srcId="{EFC4C7BA-F882-41A8-9366-BC78D1B93730}" destId="{43D646E5-6F05-4CC7-AA79-DE2A45AB7592}" srcOrd="0" destOrd="1" presId="urn:microsoft.com/office/officeart/2005/8/layout/process2"/>
    <dgm:cxn modelId="{D026FC66-A855-4CF1-866B-DD9D8B24E19E}" type="presOf" srcId="{DA4B4360-B447-40BE-92AE-716E9B0A961B}" destId="{C2A2CE7A-F3F5-4C99-96DD-3DA25F3BC033}" srcOrd="0" destOrd="2" presId="urn:microsoft.com/office/officeart/2005/8/layout/process2"/>
    <dgm:cxn modelId="{93B70C55-FBB7-439B-B2AD-2BEC1FF8A9AD}" type="presOf" srcId="{DD4DFF14-645B-451E-BDCF-CAD89024E9F0}" destId="{D24E11B9-CF45-4793-95D8-326981C936C0}" srcOrd="0" destOrd="3" presId="urn:microsoft.com/office/officeart/2005/8/layout/process2"/>
    <dgm:cxn modelId="{95384E56-2B27-4CAA-BE71-B8C072A3217E}" type="presOf" srcId="{E31015F6-5210-4792-891E-7B3864C6528E}" destId="{43D646E5-6F05-4CC7-AA79-DE2A45AB7592}" srcOrd="0" destOrd="0" presId="urn:microsoft.com/office/officeart/2005/8/layout/process2"/>
    <dgm:cxn modelId="{9088A62F-4C45-4317-88F5-E07B12D75D20}" type="presOf" srcId="{DBCD5D55-A8FB-4A7A-9770-B6CDA615BEB7}" destId="{C2A2CE7A-F3F5-4C99-96DD-3DA25F3BC033}" srcOrd="0" destOrd="1" presId="urn:microsoft.com/office/officeart/2005/8/layout/process2"/>
    <dgm:cxn modelId="{313B2E04-0CAD-41D8-99AC-086745EDE857}" srcId="{0594D84A-42A1-42C4-8177-FBE3960773AB}" destId="{78D55BDF-E31E-48BE-B168-564D15F24780}" srcOrd="0" destOrd="0" parTransId="{5D726A3A-C8CC-4DFA-9F15-7983FFE290E6}" sibTransId="{F9DD64D0-00FD-43D3-8352-072A8086553D}"/>
    <dgm:cxn modelId="{552A9285-A947-49A4-A9D7-B0AFFF14F4FE}" srcId="{76816401-C141-4F02-B7C2-494154CE1A78}" destId="{DA4B4360-B447-40BE-92AE-716E9B0A961B}" srcOrd="1" destOrd="0" parTransId="{5929D7F0-4EA5-469A-A9F7-5060B5F19316}" sibTransId="{08E54695-A653-4DE9-B090-84ECBADC750B}"/>
    <dgm:cxn modelId="{31A62905-5AA7-42C2-93C4-8FF826CE5916}" srcId="{6AE2128A-DBCE-41BE-9700-EBFB8F5F8DE3}" destId="{277A6C76-8AD9-40FB-90FC-5C79FF4C1FBA}" srcOrd="3" destOrd="0" parTransId="{1CDF60B7-B098-40C5-963D-1463B53BD615}" sibTransId="{6EE3818A-7D3B-41E6-B4FD-B65BB7820E5D}"/>
    <dgm:cxn modelId="{5D21D720-D9BF-4CAF-BA19-C64499424F0A}" srcId="{E31015F6-5210-4792-891E-7B3864C6528E}" destId="{A955D324-8904-4DC3-8776-276935E86528}" srcOrd="2" destOrd="0" parTransId="{755A60BE-CCBC-40BE-833B-9F242C67E191}" sibTransId="{11D95CAE-DB72-4792-A1E0-6B05FFD2CB75}"/>
    <dgm:cxn modelId="{222CE056-0D41-4F1D-A1F1-C727FFB208EE}" type="presParOf" srcId="{6CCDBDD2-5964-4DC3-B5F8-BA62D684CB80}" destId="{D24E11B9-CF45-4793-95D8-326981C936C0}" srcOrd="0" destOrd="0" presId="urn:microsoft.com/office/officeart/2005/8/layout/process2"/>
    <dgm:cxn modelId="{C018E478-13E7-4C46-8215-58938E0A10D3}" type="presParOf" srcId="{6CCDBDD2-5964-4DC3-B5F8-BA62D684CB80}" destId="{AD481DEA-8E18-45B4-A2FC-00F329E7D5A1}" srcOrd="1" destOrd="0" presId="urn:microsoft.com/office/officeart/2005/8/layout/process2"/>
    <dgm:cxn modelId="{D19ADDA3-945F-483D-BD7C-95D7AC11E13B}" type="presParOf" srcId="{AD481DEA-8E18-45B4-A2FC-00F329E7D5A1}" destId="{CD6C61F3-54E6-4823-B6A7-39ED3F7F8E5B}" srcOrd="0" destOrd="0" presId="urn:microsoft.com/office/officeart/2005/8/layout/process2"/>
    <dgm:cxn modelId="{DB92A6B6-EDDF-4210-AD49-72BFA317B6AD}" type="presParOf" srcId="{6CCDBDD2-5964-4DC3-B5F8-BA62D684CB80}" destId="{C2A2CE7A-F3F5-4C99-96DD-3DA25F3BC033}" srcOrd="2" destOrd="0" presId="urn:microsoft.com/office/officeart/2005/8/layout/process2"/>
    <dgm:cxn modelId="{CD6C25E4-4ED4-4D03-B3AD-0C00E32DF6CF}" type="presParOf" srcId="{6CCDBDD2-5964-4DC3-B5F8-BA62D684CB80}" destId="{CADF64BB-ED81-4A16-A69F-D6E272CE9DC5}" srcOrd="3" destOrd="0" presId="urn:microsoft.com/office/officeart/2005/8/layout/process2"/>
    <dgm:cxn modelId="{727DD003-6EF9-40FA-8DE8-2BCFD96478A7}" type="presParOf" srcId="{CADF64BB-ED81-4A16-A69F-D6E272CE9DC5}" destId="{06313661-3395-454E-ABF9-D652533D5038}" srcOrd="0" destOrd="0" presId="urn:microsoft.com/office/officeart/2005/8/layout/process2"/>
    <dgm:cxn modelId="{A5B9DE43-C920-45AD-AE4E-370A826E3036}" type="presParOf" srcId="{6CCDBDD2-5964-4DC3-B5F8-BA62D684CB80}" destId="{C44DFB42-CBE2-4780-B831-E4B17E8792DF}" srcOrd="4" destOrd="0" presId="urn:microsoft.com/office/officeart/2005/8/layout/process2"/>
    <dgm:cxn modelId="{E7F6FC5C-DD86-4CD0-BC03-9858A1A9B576}" type="presParOf" srcId="{6CCDBDD2-5964-4DC3-B5F8-BA62D684CB80}" destId="{B6216E51-D6F5-429C-968F-BCE1CF920668}" srcOrd="5" destOrd="0" presId="urn:microsoft.com/office/officeart/2005/8/layout/process2"/>
    <dgm:cxn modelId="{06B5A0FC-4E1E-44F3-ABDE-95A6F0913194}" type="presParOf" srcId="{B6216E51-D6F5-429C-968F-BCE1CF920668}" destId="{B21D7EB2-9CA2-4694-BEF1-D44158F1D230}" srcOrd="0" destOrd="0" presId="urn:microsoft.com/office/officeart/2005/8/layout/process2"/>
    <dgm:cxn modelId="{248220DD-E0E0-48C9-A3E6-7A51F7810105}" type="presParOf" srcId="{6CCDBDD2-5964-4DC3-B5F8-BA62D684CB80}" destId="{99D54F0F-4B14-478D-91C6-5971F0A63514}" srcOrd="6" destOrd="0" presId="urn:microsoft.com/office/officeart/2005/8/layout/process2"/>
    <dgm:cxn modelId="{9E2AD696-C867-4004-BCD4-33D556AEE844}" type="presParOf" srcId="{6CCDBDD2-5964-4DC3-B5F8-BA62D684CB80}" destId="{6B4661C4-C541-41E7-9A64-04A0B96A6535}" srcOrd="7" destOrd="0" presId="urn:microsoft.com/office/officeart/2005/8/layout/process2"/>
    <dgm:cxn modelId="{B15AE9BE-220F-41BD-BAAB-52DB17DC58C4}" type="presParOf" srcId="{6B4661C4-C541-41E7-9A64-04A0B96A6535}" destId="{52980EAA-D387-4CFF-AB3F-3301F89DE59C}" srcOrd="0" destOrd="0" presId="urn:microsoft.com/office/officeart/2005/8/layout/process2"/>
    <dgm:cxn modelId="{E5B811BF-9257-4555-9C16-442679979414}" type="presParOf" srcId="{6CCDBDD2-5964-4DC3-B5F8-BA62D684CB80}" destId="{43D646E5-6F05-4CC7-AA79-DE2A45AB7592}" srcOrd="8" destOrd="0" presId="urn:microsoft.com/office/officeart/2005/8/layout/process2"/>
  </dgm:cxnLst>
  <dgm:bg/>
  <dgm:whole>
    <a:ln w="19050"/>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E11B9-CF45-4793-95D8-326981C936C0}">
      <dsp:nvSpPr>
        <dsp:cNvPr id="0" name=""/>
        <dsp:cNvSpPr/>
      </dsp:nvSpPr>
      <dsp:spPr>
        <a:xfrm>
          <a:off x="0" y="5742"/>
          <a:ext cx="6568440" cy="2513846"/>
        </a:xfrm>
        <a:prstGeom prst="roundRect">
          <a:avLst>
            <a:gd name="adj" fmla="val 10000"/>
          </a:avLst>
        </a:prstGeom>
        <a:solidFill>
          <a:schemeClr val="lt1">
            <a:hueOff val="0"/>
            <a:satOff val="0"/>
            <a:lumOff val="0"/>
            <a:alphaOff val="0"/>
          </a:schemeClr>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400050">
            <a:lnSpc>
              <a:spcPts val="1600"/>
            </a:lnSpc>
            <a:spcBef>
              <a:spcPct val="0"/>
            </a:spcBef>
            <a:spcAft>
              <a:spcPts val="600"/>
            </a:spcAft>
          </a:pPr>
          <a:r>
            <a:rPr lang="en-GB" sz="1150" b="1" kern="1200" dirty="0" smtClean="0">
              <a:solidFill>
                <a:schemeClr val="tx1"/>
              </a:solidFill>
              <a:effectLst/>
              <a:latin typeface="+mn-lt"/>
              <a:ea typeface="Calibri" panose="020F0502020204030204" pitchFamily="34" charset="0"/>
              <a:cs typeface="Times New Roman" panose="02020603050405020304" pitchFamily="18" charset="0"/>
            </a:rPr>
            <a:t>Receive PMRT information </a:t>
          </a:r>
          <a:endParaRPr lang="en-US" sz="1150" b="1" kern="1200" dirty="0">
            <a:solidFill>
              <a:schemeClr val="tx1"/>
            </a:solidFill>
            <a:latin typeface="+mn-lt"/>
          </a:endParaRPr>
        </a:p>
        <a:p>
          <a:pPr marL="0" marR="0" lvl="0" indent="0" algn="l" defTabSz="914400" eaLnBrk="1" fontAlgn="auto" latinLnBrk="0" hangingPunct="1">
            <a:lnSpc>
              <a:spcPts val="1600"/>
            </a:lnSpc>
            <a:spcBef>
              <a:spcPct val="0"/>
            </a:spcBef>
            <a:spcAft>
              <a:spcPts val="600"/>
            </a:spcAft>
            <a:buClrTx/>
            <a:buSzTx/>
            <a:buFontTx/>
            <a:buChar char="••"/>
            <a:tabLst/>
            <a:defRPr/>
          </a:pPr>
          <a:r>
            <a:rPr lang="en-GB" sz="1150" kern="1200" dirty="0" smtClean="0">
              <a:solidFill>
                <a:schemeClr val="tx1"/>
              </a:solidFill>
              <a:latin typeface="+mn-lt"/>
            </a:rPr>
            <a:t> You will be told who your key contact is and given information about bereavement care.</a:t>
          </a:r>
          <a:endParaRPr lang="en-US" sz="1150" kern="1200" dirty="0">
            <a:solidFill>
              <a:schemeClr val="tx1"/>
            </a:solidFill>
            <a:latin typeface="+mn-lt"/>
          </a:endParaRPr>
        </a:p>
        <a:p>
          <a:pPr marL="0" marR="0" lvl="0" indent="0" algn="l" defTabSz="914400" eaLnBrk="1" fontAlgn="auto" latinLnBrk="0" hangingPunct="1">
            <a:lnSpc>
              <a:spcPts val="1600"/>
            </a:lnSpc>
            <a:spcBef>
              <a:spcPct val="0"/>
            </a:spcBef>
            <a:spcAft>
              <a:spcPts val="600"/>
            </a:spcAft>
            <a:buClrTx/>
            <a:buSzTx/>
            <a:buFontTx/>
            <a:buChar char="••"/>
            <a:tabLst/>
            <a:defRP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You should be given written information about the PMRT with a feedback form and details about how to provide feedback about your care and your baby’s care. </a:t>
          </a:r>
          <a:r>
            <a:rPr lang="en-GB" sz="1150" kern="1200" dirty="0" smtClean="0">
              <a:solidFill>
                <a:schemeClr val="tx1"/>
              </a:solidFill>
              <a:effectLst/>
              <a:latin typeface="+mn-lt"/>
              <a:cs typeface="Times New Roman" panose="02020603050405020304" pitchFamily="18" charset="0"/>
            </a:rPr>
            <a:t>This might come in the post or by email.</a:t>
          </a:r>
          <a:endParaRPr lang="en-US" sz="1150" kern="1200" dirty="0">
            <a:solidFill>
              <a:schemeClr val="tx1"/>
            </a:solidFill>
            <a:latin typeface="+mn-lt"/>
          </a:endParaRPr>
        </a:p>
        <a:p>
          <a:pPr marL="0" marR="0" lvl="0" indent="0" algn="l" defTabSz="914400" eaLnBrk="1" fontAlgn="auto" latinLnBrk="0" hangingPunct="1">
            <a:lnSpc>
              <a:spcPts val="1600"/>
            </a:lnSpc>
            <a:spcBef>
              <a:spcPct val="0"/>
            </a:spcBef>
            <a:spcAft>
              <a:spcPts val="600"/>
            </a:spcAft>
            <a:buClrTx/>
            <a:buSzTx/>
            <a:buFontTx/>
            <a:buChar char="••"/>
            <a:tabLst/>
            <a:defRP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You can speak to your key contact by email, phone, or face-to-face, depending on what you prefer. You do not have to provide any feedback or ask any questions if you would prefer not to.</a:t>
          </a:r>
          <a:endParaRPr lang="en-US" sz="1150" kern="1200" dirty="0">
            <a:solidFill>
              <a:schemeClr val="tx1"/>
            </a:solidFill>
            <a:latin typeface="+mn-lt"/>
          </a:endParaRPr>
        </a:p>
        <a:p>
          <a:pPr marL="0" lvl="0" indent="0" algn="l" defTabSz="914400">
            <a:lnSpc>
              <a:spcPts val="1600"/>
            </a:lnSpc>
            <a:spcBef>
              <a:spcPct val="0"/>
            </a:spcBef>
            <a:spcAft>
              <a:spcPts val="600"/>
            </a:spcAft>
            <a:buChar cha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Your feedback will be reviewed at the PMRT meeting. Anything urgent will be passed to the safety team. If you have decided not to give any feedback, the team will be updated.</a:t>
          </a:r>
          <a:endParaRPr lang="en-US" sz="1150" kern="1200" dirty="0">
            <a:solidFill>
              <a:schemeClr val="tx1"/>
            </a:solidFill>
            <a:latin typeface="+mn-lt"/>
          </a:endParaRPr>
        </a:p>
        <a:p>
          <a:pPr marL="0" lvl="0" indent="0" algn="l" defTabSz="914400">
            <a:lnSpc>
              <a:spcPts val="1600"/>
            </a:lnSpc>
            <a:spcBef>
              <a:spcPct val="0"/>
            </a:spcBef>
            <a:spcAft>
              <a:spcPts val="600"/>
            </a:spcAft>
            <a:buChar cha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Your key contact will keep in touch and let you know about the progress and timescales of the PMRT unless you ask not to be. You can always get back in touch later if you prefer. </a:t>
          </a:r>
          <a:endParaRPr lang="en-US" sz="1150" kern="1200" dirty="0">
            <a:solidFill>
              <a:schemeClr val="tx1"/>
            </a:solidFill>
            <a:latin typeface="+mn-lt"/>
          </a:endParaRPr>
        </a:p>
      </dsp:txBody>
      <dsp:txXfrm>
        <a:off x="73628" y="79370"/>
        <a:ext cx="6421184" cy="2366590"/>
      </dsp:txXfrm>
    </dsp:sp>
    <dsp:sp modelId="{AD481DEA-8E18-45B4-A2FC-00F329E7D5A1}">
      <dsp:nvSpPr>
        <dsp:cNvPr id="0" name=""/>
        <dsp:cNvSpPr/>
      </dsp:nvSpPr>
      <dsp:spPr>
        <a:xfrm rot="5400000">
          <a:off x="3128400" y="2606644"/>
          <a:ext cx="311638" cy="360034"/>
        </a:xfrm>
        <a:prstGeom prst="rightArrow">
          <a:avLst>
            <a:gd name="adj1" fmla="val 60000"/>
            <a:gd name="adj2" fmla="val 50000"/>
          </a:avLst>
        </a:prstGeom>
        <a:solidFill>
          <a:srgbClr val="5D2884"/>
        </a:solidFill>
        <a:ln>
          <a:solidFill>
            <a:srgbClr val="7030A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11175">
            <a:lnSpc>
              <a:spcPts val="1600"/>
            </a:lnSpc>
            <a:spcBef>
              <a:spcPct val="0"/>
            </a:spcBef>
            <a:spcAft>
              <a:spcPts val="600"/>
            </a:spcAft>
          </a:pPr>
          <a:endParaRPr lang="en-US" sz="1150" kern="1200">
            <a:solidFill>
              <a:schemeClr val="tx1"/>
            </a:solidFill>
            <a:latin typeface="+mn-lt"/>
          </a:endParaRPr>
        </a:p>
      </dsp:txBody>
      <dsp:txXfrm rot="-5400000">
        <a:off x="3176209" y="2630843"/>
        <a:ext cx="216020" cy="218147"/>
      </dsp:txXfrm>
    </dsp:sp>
    <dsp:sp modelId="{C2A2CE7A-F3F5-4C99-96DD-3DA25F3BC033}">
      <dsp:nvSpPr>
        <dsp:cNvPr id="0" name=""/>
        <dsp:cNvSpPr/>
      </dsp:nvSpPr>
      <dsp:spPr>
        <a:xfrm>
          <a:off x="0" y="3053735"/>
          <a:ext cx="6568440" cy="1355003"/>
        </a:xfrm>
        <a:prstGeom prst="roundRect">
          <a:avLst>
            <a:gd name="adj" fmla="val 10000"/>
          </a:avLst>
        </a:prstGeom>
        <a:solidFill>
          <a:schemeClr val="lt1">
            <a:hueOff val="0"/>
            <a:satOff val="0"/>
            <a:lumOff val="0"/>
            <a:alphaOff val="0"/>
          </a:schemeClr>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444500">
            <a:lnSpc>
              <a:spcPts val="1600"/>
            </a:lnSpc>
            <a:spcBef>
              <a:spcPct val="0"/>
            </a:spcBef>
            <a:spcAft>
              <a:spcPts val="600"/>
            </a:spcAft>
          </a:pPr>
          <a:r>
            <a:rPr lang="en-GB" sz="1150" b="1" kern="1200" dirty="0" smtClean="0">
              <a:solidFill>
                <a:schemeClr val="tx1"/>
              </a:solidFill>
              <a:effectLst/>
              <a:latin typeface="+mn-lt"/>
              <a:ea typeface="Calibri" panose="020F0502020204030204" pitchFamily="34" charset="0"/>
              <a:cs typeface="Times New Roman" panose="02020603050405020304" pitchFamily="18" charset="0"/>
            </a:rPr>
            <a:t>PMRT review meeting takes place</a:t>
          </a:r>
          <a:endParaRPr lang="en-US" sz="1150" b="1" kern="1200" dirty="0">
            <a:solidFill>
              <a:schemeClr val="tx1"/>
            </a:solidFill>
            <a:latin typeface="+mn-lt"/>
          </a:endParaRPr>
        </a:p>
        <a:p>
          <a:pPr marL="0" marR="0" lvl="0" indent="0" algn="l" defTabSz="914400" eaLnBrk="1" fontAlgn="auto" latinLnBrk="0" hangingPunct="1">
            <a:lnSpc>
              <a:spcPts val="1600"/>
            </a:lnSpc>
            <a:spcBef>
              <a:spcPct val="0"/>
            </a:spcBef>
            <a:spcAft>
              <a:spcPts val="600"/>
            </a:spcAft>
            <a:buClrTx/>
            <a:buSzTx/>
            <a:buFontTx/>
            <a:buChar char="••"/>
            <a:tabLst/>
            <a:defRP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Healthcare workers will meet to review care. An external reviewer </a:t>
          </a:r>
          <a:r>
            <a:rPr lang="en-GB" sz="1150" kern="1200" dirty="0" smtClean="0">
              <a:solidFill>
                <a:schemeClr val="tx1"/>
              </a:solidFill>
              <a:effectLst/>
              <a:latin typeface="+mn-lt"/>
              <a:ea typeface="Calibri" panose="020F0502020204030204" pitchFamily="34" charset="0"/>
              <a:cs typeface="Times New Roman" panose="02020603050405020304" pitchFamily="18" charset="0"/>
            </a:rPr>
            <a:t>may also be </a:t>
          </a:r>
          <a:r>
            <a:rPr lang="en-GB" sz="1150" kern="1200" dirty="0" smtClean="0">
              <a:solidFill>
                <a:schemeClr val="tx1"/>
              </a:solidFill>
              <a:effectLst/>
              <a:latin typeface="+mn-lt"/>
              <a:ea typeface="Calibri" panose="020F0502020204030204" pitchFamily="34" charset="0"/>
              <a:cs typeface="Times New Roman" panose="02020603050405020304" pitchFamily="18" charset="0"/>
            </a:rPr>
            <a:t>invited. There might need to be more than one review meeting. </a:t>
          </a:r>
          <a:endParaRPr lang="en-US" sz="1150" kern="1200" dirty="0">
            <a:solidFill>
              <a:schemeClr val="tx1"/>
            </a:solidFill>
            <a:latin typeface="+mn-lt"/>
          </a:endParaRPr>
        </a:p>
        <a:p>
          <a:pPr marL="0" marR="0" lvl="0" indent="0" algn="l" defTabSz="914400" eaLnBrk="1" fontAlgn="auto" latinLnBrk="0" hangingPunct="1">
            <a:lnSpc>
              <a:spcPts val="1600"/>
            </a:lnSpc>
            <a:spcBef>
              <a:spcPct val="0"/>
            </a:spcBef>
            <a:spcAft>
              <a:spcPts val="600"/>
            </a:spcAft>
            <a:buClrTx/>
            <a:buSzTx/>
            <a:buFontTx/>
            <a:buChar char="••"/>
            <a:tabLst/>
            <a:defRP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Your questions, concerns, and feedback will be discussed and input to the PMRT system and report. If you provided any questions, they will be answered. </a:t>
          </a:r>
          <a:endParaRPr lang="en-US" sz="1150" kern="1200" dirty="0">
            <a:solidFill>
              <a:schemeClr val="tx1"/>
            </a:solidFill>
            <a:latin typeface="+mn-lt"/>
          </a:endParaRPr>
        </a:p>
      </dsp:txBody>
      <dsp:txXfrm>
        <a:off x="39687" y="3093422"/>
        <a:ext cx="6489066" cy="1275629"/>
      </dsp:txXfrm>
    </dsp:sp>
    <dsp:sp modelId="{CADF64BB-ED81-4A16-A69F-D6E272CE9DC5}">
      <dsp:nvSpPr>
        <dsp:cNvPr id="0" name=""/>
        <dsp:cNvSpPr/>
      </dsp:nvSpPr>
      <dsp:spPr>
        <a:xfrm rot="5400000">
          <a:off x="3128400" y="4495795"/>
          <a:ext cx="311638" cy="360034"/>
        </a:xfrm>
        <a:prstGeom prst="rightArrow">
          <a:avLst>
            <a:gd name="adj1" fmla="val 60000"/>
            <a:gd name="adj2" fmla="val 50000"/>
          </a:avLst>
        </a:prstGeom>
        <a:solidFill>
          <a:srgbClr val="5D2884"/>
        </a:solidFill>
        <a:ln>
          <a:solidFill>
            <a:srgbClr val="7030A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11175">
            <a:lnSpc>
              <a:spcPts val="1600"/>
            </a:lnSpc>
            <a:spcBef>
              <a:spcPct val="0"/>
            </a:spcBef>
            <a:spcAft>
              <a:spcPts val="600"/>
            </a:spcAft>
          </a:pPr>
          <a:endParaRPr lang="en-US" sz="1150" kern="1200">
            <a:solidFill>
              <a:schemeClr val="tx1"/>
            </a:solidFill>
            <a:latin typeface="+mn-lt"/>
          </a:endParaRPr>
        </a:p>
      </dsp:txBody>
      <dsp:txXfrm rot="-5400000">
        <a:off x="3176209" y="4519994"/>
        <a:ext cx="216020" cy="218147"/>
      </dsp:txXfrm>
    </dsp:sp>
    <dsp:sp modelId="{C44DFB42-CBE2-4780-B831-E4B17E8792DF}">
      <dsp:nvSpPr>
        <dsp:cNvPr id="0" name=""/>
        <dsp:cNvSpPr/>
      </dsp:nvSpPr>
      <dsp:spPr>
        <a:xfrm>
          <a:off x="0" y="4942886"/>
          <a:ext cx="6568440" cy="1465443"/>
        </a:xfrm>
        <a:prstGeom prst="roundRect">
          <a:avLst>
            <a:gd name="adj" fmla="val 10000"/>
          </a:avLst>
        </a:prstGeom>
        <a:solidFill>
          <a:schemeClr val="lt1">
            <a:hueOff val="0"/>
            <a:satOff val="0"/>
            <a:lumOff val="0"/>
            <a:alphaOff val="0"/>
          </a:schemeClr>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11175">
            <a:lnSpc>
              <a:spcPts val="1600"/>
            </a:lnSpc>
            <a:spcBef>
              <a:spcPct val="0"/>
            </a:spcBef>
            <a:spcAft>
              <a:spcPts val="600"/>
            </a:spcAft>
          </a:pPr>
          <a:r>
            <a:rPr lang="en-GB" sz="1150" b="1" kern="1200" dirty="0">
              <a:solidFill>
                <a:schemeClr val="tx1"/>
              </a:solidFill>
              <a:effectLst/>
              <a:latin typeface="+mn-lt"/>
              <a:ea typeface="Calibri" panose="020F0502020204030204" pitchFamily="34" charset="0"/>
              <a:cs typeface="Times New Roman" panose="02020603050405020304" pitchFamily="18" charset="0"/>
            </a:rPr>
            <a:t>PMRT report is drafted</a:t>
          </a:r>
          <a:endParaRPr lang="en-US" sz="1150" b="1" kern="1200" dirty="0">
            <a:solidFill>
              <a:schemeClr val="tx1"/>
            </a:solidFill>
            <a:latin typeface="+mn-lt"/>
          </a:endParaRPr>
        </a:p>
        <a:p>
          <a:pPr marL="57150" lvl="1" indent="0" algn="l" defTabSz="511175">
            <a:lnSpc>
              <a:spcPts val="1600"/>
            </a:lnSpc>
            <a:spcBef>
              <a:spcPct val="0"/>
            </a:spcBef>
            <a:spcAft>
              <a:spcPts val="600"/>
            </a:spcAft>
            <a:buChar cha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Plans are made to complete any actions for changes in care which have been found and to make sure staff have support to make changes where needed.</a:t>
          </a:r>
          <a:endParaRPr lang="en-US" sz="1150" kern="1200" dirty="0">
            <a:solidFill>
              <a:schemeClr val="tx1"/>
            </a:solidFill>
            <a:latin typeface="+mn-lt"/>
          </a:endParaRPr>
        </a:p>
        <a:p>
          <a:pPr marL="57150" lvl="1" indent="0" algn="l" defTabSz="511175">
            <a:lnSpc>
              <a:spcPts val="1600"/>
            </a:lnSpc>
            <a:spcBef>
              <a:spcPct val="0"/>
            </a:spcBef>
            <a:spcAft>
              <a:spcPts val="600"/>
            </a:spcAft>
            <a:buChar cha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a:t>
          </a:r>
          <a:r>
            <a:rPr lang="en-GB" sz="1150" kern="1200" dirty="0" smtClean="0">
              <a:solidFill>
                <a:schemeClr val="tx1"/>
              </a:solidFill>
              <a:effectLst/>
              <a:latin typeface="+mn-lt"/>
              <a:cs typeface="Times New Roman" panose="02020603050405020304" pitchFamily="18" charset="0"/>
            </a:rPr>
            <a:t>Any findings to improve care for future mothers, babies and families will be shared with healthcare workers and fed back to the quality and safety team if appropriate. </a:t>
          </a:r>
          <a:endParaRPr lang="en-US" sz="1150" kern="1200" dirty="0">
            <a:solidFill>
              <a:schemeClr val="tx1"/>
            </a:solidFill>
            <a:latin typeface="+mn-lt"/>
          </a:endParaRPr>
        </a:p>
        <a:p>
          <a:pPr marL="57150" lvl="1" indent="0" algn="l" defTabSz="511175">
            <a:lnSpc>
              <a:spcPts val="1600"/>
            </a:lnSpc>
            <a:spcBef>
              <a:spcPct val="0"/>
            </a:spcBef>
            <a:spcAft>
              <a:spcPts val="600"/>
            </a:spcAft>
            <a:buChar cha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Guidelines and processes might be changed depending on review findings.</a:t>
          </a:r>
          <a:endParaRPr lang="en-US" sz="1150" strike="sngStrike" kern="1200" dirty="0">
            <a:solidFill>
              <a:schemeClr val="tx1"/>
            </a:solidFill>
            <a:latin typeface="+mn-lt"/>
          </a:endParaRPr>
        </a:p>
      </dsp:txBody>
      <dsp:txXfrm>
        <a:off x="42921" y="4985807"/>
        <a:ext cx="6482598" cy="1379601"/>
      </dsp:txXfrm>
    </dsp:sp>
    <dsp:sp modelId="{B6216E51-D6F5-429C-968F-BCE1CF920668}">
      <dsp:nvSpPr>
        <dsp:cNvPr id="0" name=""/>
        <dsp:cNvSpPr/>
      </dsp:nvSpPr>
      <dsp:spPr>
        <a:xfrm rot="5400000">
          <a:off x="3128400" y="6495386"/>
          <a:ext cx="311638" cy="360034"/>
        </a:xfrm>
        <a:prstGeom prst="rightArrow">
          <a:avLst>
            <a:gd name="adj1" fmla="val 60000"/>
            <a:gd name="adj2" fmla="val 50000"/>
          </a:avLst>
        </a:prstGeom>
        <a:solidFill>
          <a:srgbClr val="5D2884"/>
        </a:solidFill>
        <a:ln>
          <a:solidFill>
            <a:srgbClr val="7030A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11175">
            <a:lnSpc>
              <a:spcPts val="1600"/>
            </a:lnSpc>
            <a:spcBef>
              <a:spcPct val="0"/>
            </a:spcBef>
            <a:spcAft>
              <a:spcPts val="600"/>
            </a:spcAft>
          </a:pPr>
          <a:endParaRPr lang="en-US" sz="1150" kern="1200">
            <a:solidFill>
              <a:schemeClr val="tx1"/>
            </a:solidFill>
            <a:latin typeface="+mn-lt"/>
          </a:endParaRPr>
        </a:p>
      </dsp:txBody>
      <dsp:txXfrm rot="-5400000">
        <a:off x="3176209" y="6519585"/>
        <a:ext cx="216020" cy="218147"/>
      </dsp:txXfrm>
    </dsp:sp>
    <dsp:sp modelId="{99D54F0F-4B14-478D-91C6-5971F0A63514}">
      <dsp:nvSpPr>
        <dsp:cNvPr id="0" name=""/>
        <dsp:cNvSpPr/>
      </dsp:nvSpPr>
      <dsp:spPr>
        <a:xfrm>
          <a:off x="0" y="6942477"/>
          <a:ext cx="6568440" cy="1614342"/>
        </a:xfrm>
        <a:prstGeom prst="roundRect">
          <a:avLst>
            <a:gd name="adj" fmla="val 10000"/>
          </a:avLst>
        </a:prstGeom>
        <a:solidFill>
          <a:schemeClr val="lt1">
            <a:hueOff val="0"/>
            <a:satOff val="0"/>
            <a:lumOff val="0"/>
            <a:alphaOff val="0"/>
          </a:schemeClr>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11175">
            <a:lnSpc>
              <a:spcPts val="1600"/>
            </a:lnSpc>
            <a:spcBef>
              <a:spcPct val="0"/>
            </a:spcBef>
            <a:spcAft>
              <a:spcPts val="600"/>
            </a:spcAft>
          </a:pPr>
          <a:r>
            <a:rPr lang="en-GB" sz="1150" b="1" kern="1200" dirty="0" smtClean="0">
              <a:solidFill>
                <a:schemeClr val="tx1"/>
              </a:solidFill>
              <a:effectLst/>
              <a:latin typeface="+mn-lt"/>
              <a:ea typeface="Calibri" panose="020F0502020204030204" pitchFamily="34" charset="0"/>
              <a:cs typeface="Times New Roman" panose="02020603050405020304" pitchFamily="18" charset="0"/>
            </a:rPr>
            <a:t>Report summary </a:t>
          </a:r>
          <a:r>
            <a:rPr lang="en-GB" sz="1150" b="1" kern="1200" dirty="0" smtClean="0">
              <a:solidFill>
                <a:schemeClr val="tx1"/>
              </a:solidFill>
              <a:effectLst/>
              <a:latin typeface="+mn-lt"/>
              <a:ea typeface="Calibri" panose="020F0502020204030204" pitchFamily="34" charset="0"/>
              <a:cs typeface="Times New Roman" panose="02020603050405020304" pitchFamily="18" charset="0"/>
            </a:rPr>
            <a:t>sent</a:t>
          </a:r>
        </a:p>
        <a:p>
          <a:pPr marL="57150" lvl="0" indent="-57150" algn="l" defTabSz="511175">
            <a:lnSpc>
              <a:spcPts val="1600"/>
            </a:lnSpc>
            <a:spcBef>
              <a:spcPct val="0"/>
            </a:spcBef>
            <a:spcAft>
              <a:spcPts val="600"/>
            </a:spcAft>
            <a:buChar cha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You will be told when the review meeting has taken place and offered a meeting to discuss the review, unless you have asked not to be kept up-to-date. You can change your mind at any time.</a:t>
          </a:r>
          <a:endParaRPr lang="en-GB" sz="1150" b="1" kern="1200" dirty="0" smtClean="0">
            <a:solidFill>
              <a:schemeClr val="tx1"/>
            </a:solidFill>
            <a:effectLst/>
            <a:latin typeface="+mn-lt"/>
            <a:ea typeface="Calibri" panose="020F0502020204030204" pitchFamily="34" charset="0"/>
            <a:cs typeface="Times New Roman" panose="02020603050405020304" pitchFamily="18" charset="0"/>
          </a:endParaRPr>
        </a:p>
        <a:p>
          <a:pPr marL="57150" lvl="0" indent="-57150" algn="l" defTabSz="511175">
            <a:lnSpc>
              <a:spcPts val="1600"/>
            </a:lnSpc>
            <a:spcBef>
              <a:spcPct val="0"/>
            </a:spcBef>
            <a:spcAft>
              <a:spcPts val="600"/>
            </a:spcAft>
            <a:buChar cha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You will receive a letter or report explaining the review and findings unless you said you do not want one. </a:t>
          </a:r>
          <a:endParaRPr lang="en-GB" sz="1150" b="1" kern="1200" dirty="0" smtClean="0">
            <a:solidFill>
              <a:schemeClr val="tx1"/>
            </a:solidFill>
            <a:effectLst/>
            <a:latin typeface="+mn-lt"/>
            <a:ea typeface="Calibri" panose="020F0502020204030204" pitchFamily="34" charset="0"/>
            <a:cs typeface="Times New Roman" panose="02020603050405020304" pitchFamily="18" charset="0"/>
          </a:endParaRPr>
        </a:p>
        <a:p>
          <a:pPr marL="0" marR="0" lvl="0" indent="0" algn="l" defTabSz="914400" eaLnBrk="1" fontAlgn="auto" latinLnBrk="0" hangingPunct="1">
            <a:lnSpc>
              <a:spcPts val="1600"/>
            </a:lnSpc>
            <a:spcBef>
              <a:spcPct val="0"/>
            </a:spcBef>
            <a:spcAft>
              <a:spcPts val="600"/>
            </a:spcAft>
            <a:buClrTx/>
            <a:buSzTx/>
            <a:buFontTx/>
            <a:buChar char="••"/>
            <a:tabLst/>
            <a:defRP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The review will be complete but you can get back in touch with any thoughts or questions. There is no time limit.   </a:t>
          </a:r>
          <a:endParaRPr lang="en-US" sz="1150" kern="1200" dirty="0">
            <a:solidFill>
              <a:schemeClr val="tx1"/>
            </a:solidFill>
            <a:latin typeface="+mn-lt"/>
          </a:endParaRPr>
        </a:p>
      </dsp:txBody>
      <dsp:txXfrm>
        <a:off x="47282" y="6989759"/>
        <a:ext cx="6473876" cy="1519778"/>
      </dsp:txXfrm>
    </dsp:sp>
    <dsp:sp modelId="{6B4661C4-C541-41E7-9A64-04A0B96A6535}">
      <dsp:nvSpPr>
        <dsp:cNvPr id="0" name=""/>
        <dsp:cNvSpPr/>
      </dsp:nvSpPr>
      <dsp:spPr>
        <a:xfrm rot="5400000">
          <a:off x="3128400" y="8643875"/>
          <a:ext cx="311638" cy="360034"/>
        </a:xfrm>
        <a:prstGeom prst="rightArrow">
          <a:avLst>
            <a:gd name="adj1" fmla="val 60000"/>
            <a:gd name="adj2" fmla="val 50000"/>
          </a:avLst>
        </a:prstGeom>
        <a:solidFill>
          <a:srgbClr val="5D2884"/>
        </a:solidFill>
        <a:ln>
          <a:solidFill>
            <a:srgbClr val="7030A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11175">
            <a:lnSpc>
              <a:spcPts val="1600"/>
            </a:lnSpc>
            <a:spcBef>
              <a:spcPct val="0"/>
            </a:spcBef>
            <a:spcAft>
              <a:spcPts val="600"/>
            </a:spcAft>
          </a:pPr>
          <a:endParaRPr lang="en-US" sz="1150" kern="1200">
            <a:solidFill>
              <a:schemeClr val="tx1"/>
            </a:solidFill>
            <a:latin typeface="+mn-lt"/>
          </a:endParaRPr>
        </a:p>
      </dsp:txBody>
      <dsp:txXfrm rot="-5400000">
        <a:off x="3176209" y="8668074"/>
        <a:ext cx="216020" cy="218147"/>
      </dsp:txXfrm>
    </dsp:sp>
    <dsp:sp modelId="{43D646E5-6F05-4CC7-AA79-DE2A45AB7592}">
      <dsp:nvSpPr>
        <dsp:cNvPr id="0" name=""/>
        <dsp:cNvSpPr/>
      </dsp:nvSpPr>
      <dsp:spPr>
        <a:xfrm>
          <a:off x="0" y="9090966"/>
          <a:ext cx="6568440" cy="2191979"/>
        </a:xfrm>
        <a:prstGeom prst="roundRect">
          <a:avLst>
            <a:gd name="adj" fmla="val 10000"/>
          </a:avLst>
        </a:prstGeom>
        <a:solidFill>
          <a:schemeClr val="lt1">
            <a:hueOff val="0"/>
            <a:satOff val="0"/>
            <a:lumOff val="0"/>
            <a:alphaOff val="0"/>
          </a:schemeClr>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11175">
            <a:lnSpc>
              <a:spcPts val="1600"/>
            </a:lnSpc>
            <a:spcBef>
              <a:spcPct val="0"/>
            </a:spcBef>
            <a:spcAft>
              <a:spcPts val="600"/>
            </a:spcAft>
          </a:pPr>
          <a:r>
            <a:rPr lang="en-GB" sz="1150" b="1" kern="1200" dirty="0" smtClean="0">
              <a:solidFill>
                <a:schemeClr val="tx1"/>
              </a:solidFill>
              <a:effectLst/>
              <a:latin typeface="+mn-lt"/>
              <a:ea typeface="Calibri" panose="020F0502020204030204" pitchFamily="34" charset="0"/>
              <a:cs typeface="Times New Roman" panose="02020603050405020304" pitchFamily="18" charset="0"/>
            </a:rPr>
            <a:t>After the PMRT is complete</a:t>
          </a:r>
          <a:endParaRPr lang="en-US" sz="1150" b="1" kern="1200" dirty="0">
            <a:solidFill>
              <a:schemeClr val="tx1"/>
            </a:solidFill>
            <a:latin typeface="+mn-lt"/>
          </a:endParaRPr>
        </a:p>
        <a:p>
          <a:pPr marL="57150" lvl="1" indent="-57150" algn="l" defTabSz="511175">
            <a:lnSpc>
              <a:spcPts val="1600"/>
            </a:lnSpc>
            <a:spcBef>
              <a:spcPct val="0"/>
            </a:spcBef>
            <a:spcAft>
              <a:spcPts val="600"/>
            </a:spcAft>
            <a:buChar char="••"/>
          </a:pPr>
          <a:r>
            <a:rPr lang="en-US" sz="1150" kern="1200" dirty="0" smtClean="0">
              <a:solidFill>
                <a:schemeClr val="tx1"/>
              </a:solidFill>
              <a:latin typeface="+mn-lt"/>
            </a:rPr>
            <a:t> The PMRT team uses the information kept in the PMRT system to write an annual report and other reports about how the PMRT is used and the findings from across the UK. The information published does not identify any individual mothers, babies and families.</a:t>
          </a:r>
          <a:r>
            <a:rPr lang="en-US" sz="1150" strike="sngStrike" kern="1200" dirty="0" smtClean="0">
              <a:solidFill>
                <a:schemeClr val="tx1"/>
              </a:solidFill>
              <a:latin typeface="+mn-lt"/>
            </a:rPr>
            <a:t> </a:t>
          </a:r>
          <a:endParaRPr lang="en-US" sz="1150" kern="1200" dirty="0">
            <a:solidFill>
              <a:schemeClr val="tx1"/>
            </a:solidFill>
            <a:latin typeface="+mn-lt"/>
          </a:endParaRPr>
        </a:p>
        <a:p>
          <a:pPr marL="57150" lvl="1" indent="-57150" algn="l" defTabSz="511175">
            <a:lnSpc>
              <a:spcPts val="1600"/>
            </a:lnSpc>
            <a:spcBef>
              <a:spcPct val="0"/>
            </a:spcBef>
            <a:spcAft>
              <a:spcPts val="600"/>
            </a:spcAft>
            <a:buChar char="••"/>
          </a:pPr>
          <a:r>
            <a:rPr lang="en-US" sz="1150" kern="1200" dirty="0" smtClean="0">
              <a:solidFill>
                <a:schemeClr val="tx1"/>
              </a:solidFill>
              <a:latin typeface="+mn-lt"/>
            </a:rPr>
            <a:t> The PMRT reports are shared with midwives, doctors, researchers, collaborators, the Department of Health and Social Care and people working in devolved Government so that everyone can learn how to make improvements in care. </a:t>
          </a:r>
          <a:endParaRPr lang="en-US" sz="1150" kern="1200" dirty="0">
            <a:solidFill>
              <a:schemeClr val="tx1"/>
            </a:solidFill>
            <a:latin typeface="+mn-lt"/>
          </a:endParaRPr>
        </a:p>
        <a:p>
          <a:pPr marL="57150" lvl="1" indent="-57150" algn="l" defTabSz="511175">
            <a:lnSpc>
              <a:spcPts val="1600"/>
            </a:lnSpc>
            <a:spcBef>
              <a:spcPct val="0"/>
            </a:spcBef>
            <a:spcAft>
              <a:spcPts val="600"/>
            </a:spcAft>
            <a:buChar char="••"/>
          </a:pPr>
          <a:r>
            <a:rPr lang="en-GB" sz="1150" kern="1200" dirty="0" smtClean="0">
              <a:solidFill>
                <a:schemeClr val="tx1"/>
              </a:solidFill>
              <a:effectLst/>
              <a:latin typeface="+mn-lt"/>
              <a:ea typeface="Calibri" panose="020F0502020204030204" pitchFamily="34" charset="0"/>
              <a:cs typeface="Times New Roman" panose="02020603050405020304" pitchFamily="18" charset="0"/>
            </a:rPr>
            <a:t> If you have any other questions or comments, you can get in touch with your key contact, or call Sands on </a:t>
          </a:r>
          <a:r>
            <a:rPr lang="en-GB" sz="1150" b="1" kern="1200" dirty="0" smtClean="0"/>
            <a:t>0808 164 3332</a:t>
          </a:r>
          <a:endParaRPr lang="en-US" sz="1150" kern="1200" dirty="0">
            <a:solidFill>
              <a:schemeClr val="tx1"/>
            </a:solidFill>
            <a:latin typeface="+mn-lt"/>
          </a:endParaRPr>
        </a:p>
      </dsp:txBody>
      <dsp:txXfrm>
        <a:off x="64201" y="9155167"/>
        <a:ext cx="6440038" cy="2063577"/>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567122E-181A-474F-B923-A6306847EDCC}"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1266808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7122E-181A-474F-B923-A6306847EDCC}"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1085568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7122E-181A-474F-B923-A6306847EDCC}"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3236426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7122E-181A-474F-B923-A6306847EDCC}"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10139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567122E-181A-474F-B923-A6306847EDCC}"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3247132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67122E-181A-474F-B923-A6306847EDCC}"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1393887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67122E-181A-474F-B923-A6306847EDCC}" type="datetimeFigureOut">
              <a:rPr lang="en-GB" smtClean="0"/>
              <a:t>11/09/2024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415024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567122E-181A-474F-B923-A6306847EDCC}" type="datetimeFigureOut">
              <a:rPr lang="en-GB" smtClean="0"/>
              <a:t>11/09/2024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2309774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7122E-181A-474F-B923-A6306847EDCC}" type="datetimeFigureOut">
              <a:rPr lang="en-GB" smtClean="0"/>
              <a:t>11/09/2024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1449548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567122E-181A-474F-B923-A6306847EDCC}"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3212737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567122E-181A-474F-B923-A6306847EDCC}"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D37FE2-9EC0-4833-B4A6-F3D93FD44992}" type="slidenum">
              <a:rPr lang="en-GB" smtClean="0"/>
              <a:t>‹#›</a:t>
            </a:fld>
            <a:endParaRPr lang="en-GB"/>
          </a:p>
        </p:txBody>
      </p:sp>
    </p:spTree>
    <p:extLst>
      <p:ext uri="{BB962C8B-B14F-4D97-AF65-F5344CB8AC3E}">
        <p14:creationId xmlns:p14="http://schemas.microsoft.com/office/powerpoint/2010/main" val="1042760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6567122E-181A-474F-B923-A6306847EDCC}" type="datetimeFigureOut">
              <a:rPr lang="en-GB" smtClean="0"/>
              <a:t>11/09/2024</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33D37FE2-9EC0-4833-B4A6-F3D93FD44992}" type="slidenum">
              <a:rPr lang="en-GB" smtClean="0"/>
              <a:t>‹#›</a:t>
            </a:fld>
            <a:endParaRPr lang="en-GB"/>
          </a:p>
        </p:txBody>
      </p:sp>
    </p:spTree>
    <p:extLst>
      <p:ext uri="{BB962C8B-B14F-4D97-AF65-F5344CB8AC3E}">
        <p14:creationId xmlns:p14="http://schemas.microsoft.com/office/powerpoint/2010/main" val="850881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90475" y="408215"/>
            <a:ext cx="5706322" cy="307777"/>
          </a:xfrm>
          <a:prstGeom prst="rect">
            <a:avLst/>
          </a:prstGeom>
        </p:spPr>
        <p:txBody>
          <a:bodyPr wrap="square">
            <a:spAutoFit/>
          </a:bodyPr>
          <a:lstStyle/>
          <a:p>
            <a:pPr algn="ctr"/>
            <a:r>
              <a:rPr lang="en-GB" sz="1400" b="1" dirty="0" smtClean="0">
                <a:latin typeface="Calibri" panose="020F0502020204030204" pitchFamily="34" charset="0"/>
                <a:ea typeface="Calibri" panose="020F0502020204030204" pitchFamily="34" charset="0"/>
                <a:cs typeface="Times New Roman" panose="02020603050405020304" pitchFamily="18" charset="0"/>
              </a:rPr>
              <a:t>Perinatal </a:t>
            </a:r>
            <a:r>
              <a:rPr lang="en-GB" sz="1400" b="1" dirty="0">
                <a:latin typeface="Calibri" panose="020F0502020204030204" pitchFamily="34" charset="0"/>
                <a:ea typeface="Calibri" panose="020F0502020204030204" pitchFamily="34" charset="0"/>
                <a:cs typeface="Times New Roman" panose="02020603050405020304" pitchFamily="18" charset="0"/>
              </a:rPr>
              <a:t>Mortality Review Tool </a:t>
            </a:r>
            <a:r>
              <a:rPr lang="en-GB" sz="1400" b="1" dirty="0" smtClean="0">
                <a:latin typeface="Calibri" panose="020F0502020204030204" pitchFamily="34" charset="0"/>
                <a:ea typeface="Calibri" panose="020F0502020204030204" pitchFamily="34" charset="0"/>
                <a:cs typeface="Times New Roman" panose="02020603050405020304" pitchFamily="18" charset="0"/>
              </a:rPr>
              <a:t>(PMRT) Process for Parents</a:t>
            </a:r>
            <a:endParaRPr lang="en-GB" sz="1400" dirty="0"/>
          </a:p>
        </p:txBody>
      </p:sp>
      <p:graphicFrame>
        <p:nvGraphicFramePr>
          <p:cNvPr id="6" name="Diagram 5"/>
          <p:cNvGraphicFramePr/>
          <p:nvPr>
            <p:extLst>
              <p:ext uri="{D42A27DB-BD31-4B8C-83A1-F6EECF244321}">
                <p14:modId xmlns:p14="http://schemas.microsoft.com/office/powerpoint/2010/main" val="1914677703"/>
              </p:ext>
            </p:extLst>
          </p:nvPr>
        </p:nvGraphicFramePr>
        <p:xfrm>
          <a:off x="137160" y="782111"/>
          <a:ext cx="6568440" cy="112886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p:nvPr/>
        </p:nvPicPr>
        <p:blipFill rotWithShape="1">
          <a:blip r:embed="rId7" cstate="print">
            <a:clrChange>
              <a:clrFrom>
                <a:srgbClr val="FFFFFF"/>
              </a:clrFrom>
              <a:clrTo>
                <a:srgbClr val="FFFFFF">
                  <a:alpha val="0"/>
                </a:srgbClr>
              </a:clrTo>
            </a:clrChange>
            <a:duotone>
              <a:prstClr val="black"/>
              <a:srgbClr val="7030A0">
                <a:tint val="45000"/>
                <a:satMod val="400000"/>
              </a:srgbClr>
            </a:duotone>
            <a:extLst>
              <a:ext uri="{28A0092B-C50C-407E-A947-70E740481C1C}">
                <a14:useLocalDpi xmlns:a14="http://schemas.microsoft.com/office/drawing/2010/main" val="0"/>
              </a:ext>
            </a:extLst>
          </a:blip>
          <a:srcRect l="1388" t="2461" r="1193" b="2360"/>
          <a:stretch/>
        </p:blipFill>
        <p:spPr bwMode="auto">
          <a:xfrm>
            <a:off x="5426014" y="189714"/>
            <a:ext cx="1279586" cy="52627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117193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51169</TotalTime>
  <Words>534</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Adele Krusche</dc:creator>
  <cp:lastModifiedBy>Adele Krusche</cp:lastModifiedBy>
  <cp:revision>58</cp:revision>
  <dcterms:created xsi:type="dcterms:W3CDTF">2023-11-02T08:54:16Z</dcterms:created>
  <dcterms:modified xsi:type="dcterms:W3CDTF">2024-09-13T10:37:50Z</dcterms:modified>
</cp:coreProperties>
</file>