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91A7-936B-463B-BFAC-2747113E18FB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4B55-80E6-4421-B629-E6CCF86D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91A7-936B-463B-BFAC-2747113E18FB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4B55-80E6-4421-B629-E6CCF86D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Pathological and Histological Investigations </a:t>
            </a:r>
            <a:endParaRPr lang="en-GB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/>
              <a:t>Acknowledgements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Introduction - 1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Introduction - 2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7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Key Findings - 1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Key Findings - 2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Vignette 1: necessity for post mortem examination</a:t>
            </a:r>
            <a:r>
              <a:rPr lang="en-GB" altLang="en-US" sz="4000" b="1" i="1" smtClean="0"/>
              <a:t> </a:t>
            </a:r>
            <a:endParaRPr lang="en-GB" altLang="en-US" sz="4000" b="1" i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Vignette 2: value of PM interpretation</a:t>
            </a:r>
            <a:endParaRPr lang="en-GB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Vignette 3: value of placental histology</a:t>
            </a:r>
            <a:r>
              <a:rPr lang="en-GB" altLang="en-US" smtClean="0"/>
              <a:t> 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Conclusion</a:t>
            </a:r>
            <a:endParaRPr lang="en-GB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2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Pathological and Histological Investigations </vt:lpstr>
      <vt:lpstr>Introduction - 1</vt:lpstr>
      <vt:lpstr>Introduction - 2</vt:lpstr>
      <vt:lpstr>Key Findings - 1</vt:lpstr>
      <vt:lpstr>Key Findings - 2</vt:lpstr>
      <vt:lpstr>Vignette 1: necessity for post mortem examination </vt:lpstr>
      <vt:lpstr>Vignette 2: value of PM interpretation</vt:lpstr>
      <vt:lpstr>Vignette 3: value of placental histology </vt:lpstr>
      <vt:lpstr>Conclusion</vt:lpstr>
      <vt:lpstr>Acknowledgements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Pathological and Histological Investigations </dc:title>
  <dc:creator>jkurinczuk</dc:creator>
  <cp:lastModifiedBy>jkurinczuk</cp:lastModifiedBy>
  <cp:revision>1</cp:revision>
  <dcterms:created xsi:type="dcterms:W3CDTF">2015-11-24T12:58:46Z</dcterms:created>
  <dcterms:modified xsi:type="dcterms:W3CDTF">2015-11-24T12:58:46Z</dcterms:modified>
</cp:coreProperties>
</file>