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D70F-749E-44C2-BEE9-B3A102CB0FCE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E1-DF3D-420B-9AE7-EBE864635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5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D70F-749E-44C2-BEE9-B3A102CB0FCE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92E1-DF3D-420B-9AE7-EBE864635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Background and development </a:t>
            </a:r>
            <a:br>
              <a:rPr lang="en-GB" sz="3600" b="1" smtClean="0"/>
            </a:br>
            <a:r>
              <a:rPr lang="en-GB" sz="3600" b="1" smtClean="0"/>
              <a:t>of the enquiry</a:t>
            </a:r>
            <a:br>
              <a:rPr lang="en-GB" sz="3600" b="1" smtClean="0"/>
            </a:br>
            <a:r>
              <a:rPr lang="en-GB" sz="3200" b="1" smtClean="0"/>
              <a:t>Pauline Hyman-Taylor</a:t>
            </a:r>
            <a:r>
              <a:rPr lang="en-GB" sz="2800" b="1" smtClean="0"/>
              <a:t/>
            </a:r>
            <a:br>
              <a:rPr lang="en-GB" sz="2800" b="1" smtClean="0"/>
            </a:b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guidance </a:t>
            </a:r>
            <a:br>
              <a:rPr lang="en-GB" smtClean="0"/>
            </a:br>
            <a:r>
              <a:rPr lang="en-GB" smtClean="0"/>
              <a:t>and evaluable standards (4)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781D7E"/>
                </a:solidFill>
                <a:latin typeface="+mn-lt"/>
              </a:rPr>
              <a:t>Topic Expert Group &amp; Panel Membership </a:t>
            </a:r>
            <a:r>
              <a:rPr lang="en-GB" sz="4000" smtClean="0">
                <a:solidFill>
                  <a:srgbClr val="781D7E"/>
                </a:solidFill>
                <a:latin typeface="+mn-lt"/>
              </a:rPr>
              <a:t> </a:t>
            </a:r>
            <a:endParaRPr lang="en-GB" sz="2400" dirty="0">
              <a:solidFill>
                <a:srgbClr val="781D7E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Developing the enquiry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5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800080"/>
                </a:solidFill>
                <a:latin typeface="Calibri" panose="020F0502020204030204" pitchFamily="34" charset="0"/>
              </a:rPr>
              <a:t>Preparation for panel meetings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81D7E"/>
                </a:solidFill>
                <a:latin typeface="Calibri" panose="020F0502020204030204" pitchFamily="34" charset="0"/>
              </a:rPr>
              <a:t>Panel meetings</a:t>
            </a:r>
            <a:endParaRPr lang="en-GB" sz="3200" dirty="0">
              <a:solidFill>
                <a:srgbClr val="781D7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81D7E"/>
                </a:solidFill>
                <a:latin typeface="Calibri" panose="020F0502020204030204" pitchFamily="34" charset="0"/>
              </a:rPr>
              <a:t>Acquiring case notes</a:t>
            </a:r>
            <a:endParaRPr lang="en-GB" sz="3200" dirty="0">
              <a:solidFill>
                <a:srgbClr val="781D7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0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781D7E"/>
                </a:solidFill>
                <a:latin typeface="Calibri" panose="020F0502020204030204" pitchFamily="34" charset="0"/>
              </a:rPr>
              <a:t>Case evaluation:</a:t>
            </a:r>
            <a:endParaRPr lang="en-GB" sz="3200" dirty="0">
              <a:solidFill>
                <a:srgbClr val="781D7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781D7E"/>
                </a:solidFill>
                <a:latin typeface="Calibri" panose="020F0502020204030204" pitchFamily="34" charset="0"/>
              </a:rPr>
              <a:t>Overall grading of care:</a:t>
            </a:r>
            <a:endParaRPr lang="en-GB" sz="4000" dirty="0">
              <a:solidFill>
                <a:srgbClr val="781D7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/>
              <a:t>What is a confidential enquiry? </a:t>
            </a:r>
            <a:br>
              <a:rPr lang="en-GB" sz="3600" smtClean="0"/>
            </a:br>
            <a:endParaRPr lang="en-GB" sz="36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1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9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0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>
                <a:solidFill>
                  <a:srgbClr val="781D7E"/>
                </a:solidFill>
                <a:latin typeface="Calibri" panose="020F0502020204030204" pitchFamily="34" charset="0"/>
              </a:rPr>
              <a:t>Choice of Confidential Enquiry topic</a:t>
            </a:r>
            <a:endParaRPr lang="en-GB" sz="4000" dirty="0">
              <a:solidFill>
                <a:srgbClr val="781D7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49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 to this enquiry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smtClean="0">
                <a:solidFill>
                  <a:srgbClr val="111111"/>
                </a:solidFill>
              </a:rPr>
              <a:t>Informal meeting with Prof. Gordon Smith and the MBRRACE-UK team to identify relevant questions to be addressed:</a:t>
            </a:r>
            <a:r>
              <a:rPr lang="en-GB" smtClean="0">
                <a:solidFill>
                  <a:srgbClr val="111111"/>
                </a:solidFill>
              </a:rPr>
              <a:t/>
            </a:r>
            <a:br>
              <a:rPr lang="en-GB" smtClean="0">
                <a:solidFill>
                  <a:srgbClr val="111111"/>
                </a:solidFill>
              </a:rPr>
            </a:b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Specific aims of this enquiry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guidance </a:t>
            </a:r>
            <a:br>
              <a:rPr lang="en-GB" smtClean="0"/>
            </a:br>
            <a:r>
              <a:rPr lang="en-GB" smtClean="0"/>
              <a:t>and evaluable standards (1)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guidance </a:t>
            </a:r>
            <a:br>
              <a:rPr lang="en-GB" smtClean="0"/>
            </a:br>
            <a:r>
              <a:rPr lang="en-GB" smtClean="0"/>
              <a:t>and evaluable standards (2)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guidance </a:t>
            </a:r>
            <a:br>
              <a:rPr lang="en-GB" smtClean="0"/>
            </a:br>
            <a:r>
              <a:rPr lang="en-GB" smtClean="0"/>
              <a:t>and evaluable standards (3)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Background and development  of the enquiry Pauline Hyman-Taylor </vt:lpstr>
      <vt:lpstr>What is a confidential enquiry?  </vt:lpstr>
      <vt:lpstr>Choice of Confidential Enquiry topic</vt:lpstr>
      <vt:lpstr>Background to this enquiry</vt:lpstr>
      <vt:lpstr>Informal meeting with Prof. Gordon Smith and the MBRRACE-UK team to identify relevant questions to be addressed: </vt:lpstr>
      <vt:lpstr>Specific aims of this enquiry</vt:lpstr>
      <vt:lpstr>Current guidance  and evaluable standards (1)</vt:lpstr>
      <vt:lpstr>Current guidance  and evaluable standards (2)</vt:lpstr>
      <vt:lpstr>Current guidance  and evaluable standards (3)</vt:lpstr>
      <vt:lpstr>Current guidance  and evaluable standards (4)</vt:lpstr>
      <vt:lpstr>Topic Expert Group &amp; Panel Membership  </vt:lpstr>
      <vt:lpstr>Developing the enquiry</vt:lpstr>
      <vt:lpstr>Preparation for panel meetings</vt:lpstr>
      <vt:lpstr>Panel meetings</vt:lpstr>
      <vt:lpstr>Acquiring case notes</vt:lpstr>
      <vt:lpstr>PowerPoint Presentation</vt:lpstr>
      <vt:lpstr>Case evaluation:</vt:lpstr>
      <vt:lpstr>PowerPoint Presentation</vt:lpstr>
      <vt:lpstr>Overall grading of care: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and development  of the enquiry Pauline Hyman-Taylor </dc:title>
  <dc:creator>jkurinczuk</dc:creator>
  <cp:lastModifiedBy>jkurinczuk</cp:lastModifiedBy>
  <cp:revision>1</cp:revision>
  <dcterms:created xsi:type="dcterms:W3CDTF">2015-11-24T12:56:20Z</dcterms:created>
  <dcterms:modified xsi:type="dcterms:W3CDTF">2015-11-24T12:56:20Z</dcterms:modified>
</cp:coreProperties>
</file>