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C5DC61-0481-44F8-B028-47458FFC3099}" type="datetimeFigureOut">
              <a:rPr lang="en-GB" smtClean="0"/>
              <a:t>15/12/2015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A60787-47A6-479C-8667-70177C4AA18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401373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C5DC61-0481-44F8-B028-47458FFC3099}" type="datetimeFigureOut">
              <a:rPr lang="en-GB" smtClean="0"/>
              <a:t>15/12/2015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A60787-47A6-479C-8667-70177C4AA18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01245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>
                <a:solidFill>
                  <a:schemeClr val="tx1"/>
                </a:solidFill>
              </a:rPr>
              <a:t>Lessons from Homicide and Domestic Violence</a:t>
            </a:r>
            <a:endParaRPr lang="en-GB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933082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Women known to be subject to domestic abuse 2009-13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65522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Female Genital Mutilation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572456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Facilitating disclosure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909358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Vignette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5376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NICE Guideline PH50 Domestic violence and abuse 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343888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Warning signs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874789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Staff training and awareness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829405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Ongoing care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642297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Ongoing care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957012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Multidisciplinary partnerships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14056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The women who died:</a:t>
            </a:r>
            <a:br>
              <a:rPr lang="en-GB" smtClean="0"/>
            </a:br>
            <a:r>
              <a:rPr lang="en-GB" smtClean="0"/>
              <a:t>UK 2011-13</a:t>
            </a:r>
            <a:endParaRPr lang="en-GB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184373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Domestic Homicide Review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887010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Domestic abuse – our role</a:t>
            </a:r>
            <a:endParaRPr lang="en-GB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879504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What does domestic abuse look like?</a:t>
            </a:r>
            <a:endParaRPr lang="en-GB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868802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What warning signs are we looking for?</a:t>
            </a:r>
            <a:endParaRPr lang="en-GB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233874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What’s our role?</a:t>
            </a:r>
            <a:endParaRPr lang="en-GB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5642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Sharing information </a:t>
            </a:r>
            <a:endParaRPr lang="en-GB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120386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Summary</a:t>
            </a:r>
            <a:endParaRPr lang="en-GB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199962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Key messages - 1</a:t>
            </a:r>
            <a:endParaRPr lang="en-GB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904064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Key messages - 2</a:t>
            </a:r>
            <a:endParaRPr lang="en-GB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627558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endParaRPr lang="en-GB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71129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The women who died:</a:t>
            </a:r>
            <a:br>
              <a:rPr lang="en-GB" smtClean="0"/>
            </a:br>
            <a:r>
              <a:rPr lang="en-GB" smtClean="0"/>
              <a:t>UK 2011-13</a:t>
            </a:r>
            <a:endParaRPr lang="en-GB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90207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Homicides and Domestic Abuse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85926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The women who died:</a:t>
            </a:r>
            <a:br>
              <a:rPr lang="en-GB" smtClean="0"/>
            </a:br>
            <a:r>
              <a:rPr lang="en-GB" smtClean="0"/>
              <a:t>UK 2011-13</a:t>
            </a:r>
            <a:endParaRPr lang="en-GB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62558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Late Maternal Deaths 2009-13</a:t>
            </a:r>
            <a:endParaRPr lang="en-GB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02685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Homicides 2009-13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76796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Homicides 2009-13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101951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Characteristics of women who were murdered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857113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111</Words>
  <Application>Microsoft Office PowerPoint</Application>
  <PresentationFormat>On-screen Show (4:3)</PresentationFormat>
  <Paragraphs>28</Paragraphs>
  <Slides>29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0" baseType="lpstr">
      <vt:lpstr>Office Theme</vt:lpstr>
      <vt:lpstr>Lessons from Homicide and Domestic Violence</vt:lpstr>
      <vt:lpstr>The women who died: UK 2011-13</vt:lpstr>
      <vt:lpstr>The women who died: UK 2011-13</vt:lpstr>
      <vt:lpstr>Homicides and Domestic Abuse</vt:lpstr>
      <vt:lpstr>The women who died: UK 2011-13</vt:lpstr>
      <vt:lpstr>Late Maternal Deaths 2009-13</vt:lpstr>
      <vt:lpstr>Homicides 2009-13</vt:lpstr>
      <vt:lpstr>Homicides 2009-13</vt:lpstr>
      <vt:lpstr>Characteristics of women who were murdered</vt:lpstr>
      <vt:lpstr>Women known to be subject to domestic abuse 2009-13</vt:lpstr>
      <vt:lpstr>Female Genital Mutilation</vt:lpstr>
      <vt:lpstr>Facilitating disclosure</vt:lpstr>
      <vt:lpstr>Vignette</vt:lpstr>
      <vt:lpstr>NICE Guideline PH50 Domestic violence and abuse </vt:lpstr>
      <vt:lpstr>Warning signs</vt:lpstr>
      <vt:lpstr>Staff training and awareness</vt:lpstr>
      <vt:lpstr>Ongoing care</vt:lpstr>
      <vt:lpstr>Ongoing care</vt:lpstr>
      <vt:lpstr>Multidisciplinary partnerships</vt:lpstr>
      <vt:lpstr>Domestic Homicide Review</vt:lpstr>
      <vt:lpstr>Domestic abuse – our role</vt:lpstr>
      <vt:lpstr>What does domestic abuse look like?</vt:lpstr>
      <vt:lpstr>What warning signs are we looking for?</vt:lpstr>
      <vt:lpstr>What’s our role?</vt:lpstr>
      <vt:lpstr>Sharing information </vt:lpstr>
      <vt:lpstr>Summary</vt:lpstr>
      <vt:lpstr>Key messages - 1</vt:lpstr>
      <vt:lpstr>Key messages - 2</vt:lpstr>
      <vt:lpstr>PowerPoint Presentation</vt:lpstr>
    </vt:vector>
  </TitlesOfParts>
  <Company>University of Oxford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Lessons from Homicide and Domestic Violence</dc:title>
  <dc:creator>jkurinczuk</dc:creator>
  <cp:lastModifiedBy>jkurinczuk</cp:lastModifiedBy>
  <cp:revision>1</cp:revision>
  <dcterms:created xsi:type="dcterms:W3CDTF">2015-12-15T08:40:13Z</dcterms:created>
  <dcterms:modified xsi:type="dcterms:W3CDTF">2015-12-15T08:40:13Z</dcterms:modified>
</cp:coreProperties>
</file>