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133B-C869-4C8C-9E65-95CBF83D8147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988-67A2-4F7F-9479-58ED1EFC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133B-C869-4C8C-9E65-95CBF83D8147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C988-67A2-4F7F-9479-58ED1EFC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3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/>
                <a:cs typeface="Arial"/>
              </a:rPr>
              <a:t>Lessons on Malignancy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Mortality rates by 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4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Messages for care - Diagnosis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- Diagnosis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5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Messages for care – Holistic care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Messages for care – Holistic care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</a:t>
            </a:r>
            <a:r>
              <a:rPr lang="en-GB" smtClean="0">
                <a:solidFill>
                  <a:srgbClr val="FF0000"/>
                </a:solidFill>
              </a:rPr>
              <a:t>“Red Flags”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Messages</a:t>
            </a:r>
            <a:r>
              <a:rPr lang="en-GB" smtClean="0"/>
              <a:t> for care – </a:t>
            </a:r>
            <a:r>
              <a:rPr lang="en-GB" smtClean="0">
                <a:solidFill>
                  <a:srgbClr val="FF0000"/>
                </a:solidFill>
              </a:rPr>
              <a:t>“Red Flags”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0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Treatment of malignancy in pregnancy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Treatment of malignancy in pregnancy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Treatment of malignancy in pregnancy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Thrombosis and assessing VTE risk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Treatment of malignancy in pregnancy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Messages for care – Advice to women with previous malignancy</a:t>
            </a:r>
            <a:endParaRPr lang="en-GB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8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Advice to women with previous malignancy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Messages for care – Neonate &amp; Placenta</a:t>
            </a:r>
            <a:endParaRPr lang="en-GB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8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care – Neonate &amp; Placenta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Key messages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Background 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Key messages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5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Key messages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Background 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Background 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Maternal Deaths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9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The women who died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2960" indent="-365760">
              <a:spcAft>
                <a:spcPts val="0"/>
              </a:spcAft>
            </a:pPr>
            <a:r>
              <a:rPr lang="en-GB" smtClean="0">
                <a:latin typeface="Arial"/>
                <a:cs typeface="Arial"/>
              </a:rPr>
              <a:t>Time period of deaths in the pregnancy care pathway</a:t>
            </a:r>
            <a:endParaRPr lang="en-GB" sz="7200" dirty="0">
              <a:solidFill>
                <a:srgbClr val="5F497A"/>
              </a:solidFill>
              <a:latin typeface="Arial"/>
              <a:ea typeface="宋体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of 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9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Lessons on Malignancy</vt:lpstr>
      <vt:lpstr>PowerPoint Presentation</vt:lpstr>
      <vt:lpstr>Background </vt:lpstr>
      <vt:lpstr>Background </vt:lpstr>
      <vt:lpstr>Background </vt:lpstr>
      <vt:lpstr>Late Maternal Deaths 2009-13</vt:lpstr>
      <vt:lpstr>The women who died</vt:lpstr>
      <vt:lpstr>Time period of deaths in the pregnancy care pathway</vt:lpstr>
      <vt:lpstr>Timing of diagnosis</vt:lpstr>
      <vt:lpstr>Mortality rates by age</vt:lpstr>
      <vt:lpstr>Late maternal deaths</vt:lpstr>
      <vt:lpstr>Post-mortem examinations</vt:lpstr>
      <vt:lpstr>Post-mortem examinations</vt:lpstr>
      <vt:lpstr>Messages for care - Diagnosis</vt:lpstr>
      <vt:lpstr>Messages for care - Diagnosis</vt:lpstr>
      <vt:lpstr>Messages for care – Holistic care</vt:lpstr>
      <vt:lpstr>Messages for care – Holistic care</vt:lpstr>
      <vt:lpstr>Messages for care – “Red Flags”</vt:lpstr>
      <vt:lpstr>Messages for care – “Red Flags”</vt:lpstr>
      <vt:lpstr>Messages for care – Treatment of malignancy in pregnancy</vt:lpstr>
      <vt:lpstr>Messages for care – Treatment of malignancy in pregnancy</vt:lpstr>
      <vt:lpstr>Messages for care – Treatment of malignancy in pregnancy</vt:lpstr>
      <vt:lpstr>Messages for care – Thrombosis and assessing VTE risk</vt:lpstr>
      <vt:lpstr>Messages for care – Treatment of malignancy in pregnancy</vt:lpstr>
      <vt:lpstr>Messages for care – Advice to women with previous malignancy</vt:lpstr>
      <vt:lpstr>Messages for care – Advice to women with previous malignancy</vt:lpstr>
      <vt:lpstr>Messages for care – Neonate &amp; Placenta</vt:lpstr>
      <vt:lpstr>Messages for care – Neonate &amp; Placenta</vt:lpstr>
      <vt:lpstr>Key messages</vt:lpstr>
      <vt:lpstr>Key messages</vt:lpstr>
      <vt:lpstr>Key messages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Malignancy</dc:title>
  <dc:creator>jkurinczuk</dc:creator>
  <cp:lastModifiedBy>jkurinczuk</cp:lastModifiedBy>
  <cp:revision>1</cp:revision>
  <dcterms:created xsi:type="dcterms:W3CDTF">2015-12-15T08:39:06Z</dcterms:created>
  <dcterms:modified xsi:type="dcterms:W3CDTF">2015-12-15T08:39:06Z</dcterms:modified>
</cp:coreProperties>
</file>