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52E3-E3E6-426D-9673-2F17B4D5779A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3ED6-21CA-499F-980C-6066DE798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52E3-E3E6-426D-9673-2F17B4D5779A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3ED6-21CA-499F-980C-6066DE798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>
                <a:solidFill>
                  <a:schemeClr val="tx1"/>
                </a:solidFill>
              </a:rPr>
              <a:t>Lessons on Neurological Disorders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Epilepsy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Pre-conception counselling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781D7E"/>
                </a:solidFill>
              </a:rPr>
              <a:t>Multi-disciplinary and expert care</a:t>
            </a:r>
            <a:endParaRPr lang="en-GB" sz="28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Delays in care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High risk patients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Anti-epileptic drugs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781D7E"/>
                </a:solidFill>
              </a:rPr>
              <a:t>Sudden Unexplained Death in Epilepsy (SUDEP)</a:t>
            </a:r>
            <a:endParaRPr lang="en-GB" sz="28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Bathing and drowning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Consensus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81D7E"/>
                </a:solidFill>
              </a:rPr>
              <a:t>Recommendations</a:t>
            </a:r>
            <a:endParaRPr lang="en-GB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781D7E"/>
                </a:solidFill>
              </a:rPr>
              <a:t>Neurology</a:t>
            </a:r>
            <a:endParaRPr lang="en-GB" sz="36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81D7E"/>
                </a:solidFill>
              </a:rPr>
              <a:t>Epilepsy</a:t>
            </a:r>
            <a:endParaRPr lang="en-GB" sz="3200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Lessons on Neurological Disorders</vt:lpstr>
      <vt:lpstr>Neurology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Epilepsy</vt:lpstr>
      <vt:lpstr>Epilepsy</vt:lpstr>
      <vt:lpstr>Pre-conception counselling</vt:lpstr>
      <vt:lpstr>Multi-disciplinary and expert care</vt:lpstr>
      <vt:lpstr>Delays in care</vt:lpstr>
      <vt:lpstr>High risk patients</vt:lpstr>
      <vt:lpstr>Anti-epileptic drugs</vt:lpstr>
      <vt:lpstr>Sudden Unexplained Death in Epilepsy (SUDEP)</vt:lpstr>
      <vt:lpstr>Bathing and drowning</vt:lpstr>
      <vt:lpstr>Consensus</vt:lpstr>
      <vt:lpstr>Recommendations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Neurological Disorders</dc:title>
  <dc:creator>jkurinczuk</dc:creator>
  <cp:lastModifiedBy>jkurinczuk</cp:lastModifiedBy>
  <cp:revision>1</cp:revision>
  <dcterms:created xsi:type="dcterms:W3CDTF">2015-06-26T14:19:25Z</dcterms:created>
  <dcterms:modified xsi:type="dcterms:W3CDTF">2015-06-26T14:19:25Z</dcterms:modified>
</cp:coreProperties>
</file>