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0C4A-8360-49E0-B7EF-1F85479F1C16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0549-CFA0-482F-BCBE-9DEFD585E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1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0C4A-8360-49E0-B7EF-1F85479F1C16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30549-CFA0-482F-BCBE-9DEFD585E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2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chemeClr val="tx1"/>
                </a:solidFill>
              </a:rPr>
              <a:t>Saving Lives,              Improving Mothers’ Care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1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9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Funding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5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Saving Lives, Improving Mothers’ Care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Mixed news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2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Today is  a day of transition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6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0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5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1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Saving Lives,              Improving Mothers’ Care</vt:lpstr>
      <vt:lpstr>Saving Lives, Improving Mothers’ Care</vt:lpstr>
      <vt:lpstr>Mixed news</vt:lpstr>
      <vt:lpstr>Today is  a day of transition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Funding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Lives,              Improving Mothers’ Care</dc:title>
  <dc:creator>jkurinczuk</dc:creator>
  <cp:lastModifiedBy>jkurinczuk</cp:lastModifiedBy>
  <cp:revision>1</cp:revision>
  <dcterms:created xsi:type="dcterms:W3CDTF">2015-06-26T14:15:30Z</dcterms:created>
  <dcterms:modified xsi:type="dcterms:W3CDTF">2015-06-26T14:15:30Z</dcterms:modified>
</cp:coreProperties>
</file>