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9EB5-31B5-4F0E-AEA0-70D8D3CBC513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23A2-0B14-4FDA-BF4B-85CA3E32D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3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9EB5-31B5-4F0E-AEA0-70D8D3CBC513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23A2-0B14-4FDA-BF4B-85CA3E32D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7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  <a:cs typeface="+mj-cs"/>
              </a:rPr>
              <a:t>Messages for anaesthetic care </a:t>
            </a:r>
            <a:r>
              <a:rPr lang="en-US" smtClean="0">
                <a:ea typeface="+mj-ea"/>
                <a:cs typeface="+mj-cs"/>
              </a:rPr>
              <a:t/>
            </a:r>
            <a:br>
              <a:rPr lang="en-US" smtClean="0">
                <a:ea typeface="+mj-ea"/>
                <a:cs typeface="+mj-cs"/>
              </a:rPr>
            </a:br>
            <a:endParaRPr lang="en-GB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9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Supine hypotension </a:t>
            </a:r>
            <a:br>
              <a:rPr lang="en-US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9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Hypotension during spinal anaesthesia 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Airway management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3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Planning care of women with complex needs 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Insufficient planning or awareness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5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Insufficient planning or awareness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Insufficient planning or awareness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6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Team working, communication and escalation of care 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6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Team working, communication and escalation of care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15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Team working, communication and escalation of care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1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Maternal deaths related to anaesthesia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40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Improving anaesthetic care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4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Improving anaesthetic care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Anaphylaxis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4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Anaphylaxis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6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Aspiration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women who died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900" smtClean="0"/>
              <a:t>Recurrent</a:t>
            </a:r>
            <a:r>
              <a:rPr lang="en-US" altLang="en-US" smtClean="0"/>
              <a:t> themes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1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Hypoventilation after extubation </a:t>
            </a:r>
            <a:br>
              <a:rPr lang="en-US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2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Hypoventilation after extubation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35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Messages for anaesthetic care  </vt:lpstr>
      <vt:lpstr>Maternal deaths related to anaesthesia</vt:lpstr>
      <vt:lpstr>Anaphylaxis</vt:lpstr>
      <vt:lpstr>Anaphylaxis</vt:lpstr>
      <vt:lpstr>Aspiration</vt:lpstr>
      <vt:lpstr>Other women who died</vt:lpstr>
      <vt:lpstr>Recurrent themes </vt:lpstr>
      <vt:lpstr>Hypoventilation after extubation  </vt:lpstr>
      <vt:lpstr>Hypoventilation after extubation </vt:lpstr>
      <vt:lpstr>Supine hypotension  </vt:lpstr>
      <vt:lpstr> Hypotension during spinal anaesthesia  </vt:lpstr>
      <vt:lpstr>Airway management</vt:lpstr>
      <vt:lpstr> Planning care of women with complex needs  </vt:lpstr>
      <vt:lpstr>Insufficient planning or awareness</vt:lpstr>
      <vt:lpstr>Insufficient planning or awareness</vt:lpstr>
      <vt:lpstr>Insufficient planning or awareness</vt:lpstr>
      <vt:lpstr> Team working, communication and escalation of care  </vt:lpstr>
      <vt:lpstr>Team working, communication and escalation of care</vt:lpstr>
      <vt:lpstr>Team working, communication and escalation of care</vt:lpstr>
      <vt:lpstr>Improving anaesthetic care</vt:lpstr>
      <vt:lpstr>Improving anaesthetic care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Messages for anaesthetic care  </dc:title>
  <dc:creator>Jennifer Kurinczuk</dc:creator>
  <cp:lastModifiedBy>Jennifer Kurinczuk</cp:lastModifiedBy>
  <cp:revision>1</cp:revision>
  <dcterms:created xsi:type="dcterms:W3CDTF">2018-01-19T07:03:22Z</dcterms:created>
  <dcterms:modified xsi:type="dcterms:W3CDTF">2018-01-19T07:03:22Z</dcterms:modified>
</cp:coreProperties>
</file>