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5224-FE39-4372-AC62-CE8C0AAF0220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A9A99-8C13-4D4C-884F-DAE261F0F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62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25224-FE39-4372-AC62-CE8C0AAF0220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A9A99-8C13-4D4C-884F-DAE261F0F9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44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2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Aortic Dissection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74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Myocardial Ischaemia – Messages for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24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Myocardial Ischaemia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36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Assisted Reproduction in </a:t>
            </a:r>
            <a:br>
              <a:rPr lang="en-GB" smtClean="0"/>
            </a:br>
            <a:r>
              <a:rPr lang="en-GB" smtClean="0"/>
              <a:t>Women with Increased Cardiovascular Risk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20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Myocardial Ischaemia – Atherosclerosis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72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Myocardial Ischaemia – </a:t>
            </a:r>
            <a:br>
              <a:rPr lang="en-GB" smtClean="0"/>
            </a:br>
            <a:r>
              <a:rPr lang="en-GB" smtClean="0"/>
              <a:t>Coronary Dissection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4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Myocardial Ischaemia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43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Myocardial Ischaemia &amp; Uterotonics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67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Think Aorta and Ischaemia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8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Think Aorta and Ischaemia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9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Think Aorta and Ischaemia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0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Think Aorta and Ischaemia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0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Aortic Dissection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Think Aorta – Messages for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0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Think Aorta and Ischaemia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9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Aortic Dissection – Messages for Care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86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Think Aorta and Ischaemia</vt:lpstr>
      <vt:lpstr>Think Aorta and Ischaemia</vt:lpstr>
      <vt:lpstr>Think Aorta and Ischaemia</vt:lpstr>
      <vt:lpstr>Think Aorta and Ischaemia</vt:lpstr>
      <vt:lpstr>Aortic Dissection</vt:lpstr>
      <vt:lpstr>Think Aorta – Messages for Care</vt:lpstr>
      <vt:lpstr>Think Aorta and Ischaemia</vt:lpstr>
      <vt:lpstr>Aortic Dissection – Messages for Care</vt:lpstr>
      <vt:lpstr>Aortic Dissection</vt:lpstr>
      <vt:lpstr>Myocardial Ischaemia – Messages for Care</vt:lpstr>
      <vt:lpstr>Myocardial Ischaemia</vt:lpstr>
      <vt:lpstr>Assisted Reproduction in  Women with Increased Cardiovascular Risk </vt:lpstr>
      <vt:lpstr>Myocardial Ischaemia – Atherosclerosis</vt:lpstr>
      <vt:lpstr>Myocardial Ischaemia –  Coronary Dissection</vt:lpstr>
      <vt:lpstr>Myocardial Ischaemia </vt:lpstr>
      <vt:lpstr>Myocardial Ischaemia &amp; Uterotonics</vt:lpstr>
      <vt:lpstr>Summary</vt:lpstr>
    </vt:vector>
  </TitlesOfParts>
  <Company>University Of Oxford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2019-12-13T11:44:07Z</dcterms:created>
  <dcterms:modified xsi:type="dcterms:W3CDTF">2019-12-13T11:44:07Z</dcterms:modified>
</cp:coreProperties>
</file>