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DA42-41B8-4014-B445-724FE3906EA0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77A7-E41D-4AB5-9844-59259F447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19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7DA42-41B8-4014-B445-724FE3906EA0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677A7-E41D-4AB5-9844-59259F447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41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7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message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13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Family history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42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message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15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Unusual conditions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24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Transfer to hospital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2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message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85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Senior review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30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message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27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message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50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9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Causes of maternal death 2015-17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18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No change in cardiac death rate since 2000-02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6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Late pregnancy-associated </a:t>
            </a:r>
            <a:br>
              <a:rPr lang="en-US" smtClean="0"/>
            </a:br>
            <a:r>
              <a:rPr lang="en-US" smtClean="0"/>
              <a:t>deaths UK 2015-17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73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mortality from </a:t>
            </a:r>
            <a:br>
              <a:rPr lang="en-GB" smtClean="0"/>
            </a:br>
            <a:r>
              <a:rPr lang="en-GB" smtClean="0"/>
              <a:t>Cardiovascular Disease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39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Causes of women’s deaths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12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Classification of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60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Contraception and pre-pregnancy counselling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09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Assisted reproduction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20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Widescreen</PresentationFormat>
  <Paragraphs>18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Causes of maternal death 2015-17</vt:lpstr>
      <vt:lpstr>No change in cardiac death rate since 2000-02</vt:lpstr>
      <vt:lpstr>Late pregnancy-associated  deaths UK 2015-17</vt:lpstr>
      <vt:lpstr>Maternal mortality from  Cardiovascular Disease</vt:lpstr>
      <vt:lpstr>Causes of women’s deaths</vt:lpstr>
      <vt:lpstr>Classification of care</vt:lpstr>
      <vt:lpstr>Contraception and pre-pregnancy counselling</vt:lpstr>
      <vt:lpstr>Assisted reproduction</vt:lpstr>
      <vt:lpstr>Key message</vt:lpstr>
      <vt:lpstr>Family history</vt:lpstr>
      <vt:lpstr>Key message</vt:lpstr>
      <vt:lpstr>Unusual conditions</vt:lpstr>
      <vt:lpstr>Transfer to hospital</vt:lpstr>
      <vt:lpstr>Key message</vt:lpstr>
      <vt:lpstr>Senior review</vt:lpstr>
      <vt:lpstr>Key message</vt:lpstr>
      <vt:lpstr>Key message</vt:lpstr>
      <vt:lpstr>Summary</vt:lpstr>
    </vt:vector>
  </TitlesOfParts>
  <Company>University Of Oxford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2019-12-13T11:43:31Z</dcterms:created>
  <dcterms:modified xsi:type="dcterms:W3CDTF">2019-12-13T11:43:31Z</dcterms:modified>
</cp:coreProperties>
</file>