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0126-0FA9-4C4E-AC3C-F3D15F0185A4}" type="datetimeFigureOut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C171-333E-4CAC-87AF-6EAC3FE90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82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0126-0FA9-4C4E-AC3C-F3D15F0185A4}" type="datetimeFigureOut">
              <a:rPr lang="en-GB" smtClean="0"/>
              <a:t>14/12/2016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AC171-333E-4CAC-87AF-6EAC3FE90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9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Universal lessons for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68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messages – early pregnancy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7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messages – pre-eclampsia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55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messages – Critical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30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Calibri" charset="0"/>
                <a:ea typeface="MS PGothic" charset="0"/>
              </a:rPr>
              <a:t>Key Messages – cardiac disease</a:t>
            </a:r>
            <a:endParaRPr lang="en-US" dirty="0">
              <a:latin typeface="Calibri" charset="0"/>
              <a:ea typeface="MS PGothic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messages – chest pain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32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Calibri" charset="0"/>
                <a:ea typeface="MS PGothic" charset="0"/>
              </a:rPr>
              <a:t>Key messages – cardiac care</a:t>
            </a:r>
            <a:endParaRPr lang="en-US" dirty="0">
              <a:latin typeface="Calibri" charset="0"/>
              <a:ea typeface="MS PGothic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Saving Lives, </a:t>
            </a:r>
            <a:br>
              <a:rPr lang="en-GB" smtClean="0"/>
            </a:br>
            <a:r>
              <a:rPr lang="en-GB" smtClean="0"/>
              <a:t>Improving Mothers’ Care</a:t>
            </a:r>
            <a:br>
              <a:rPr lang="en-GB" smtClean="0"/>
            </a:br>
            <a:endParaRPr lang="en-GB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60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Funding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2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messages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3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Maternal mortality UK 2003-14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1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maternal death 2012-14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4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Indirect Maternal Deaths 2012-14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charset="0"/>
                <a:ea typeface="MS PGothic" charset="0"/>
              </a:rPr>
              <a:t>Cardiac deaths are increasing</a:t>
            </a:r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5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Direct Maternal Deaths 2012-14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4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Maternal deaths by suicide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8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 for women and families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34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MS PGothic</vt:lpstr>
      <vt:lpstr>Arial</vt:lpstr>
      <vt:lpstr>Calibri</vt:lpstr>
      <vt:lpstr>Calibri Light</vt:lpstr>
      <vt:lpstr>Office Theme</vt:lpstr>
      <vt:lpstr>Universal lessons for care</vt:lpstr>
      <vt:lpstr>Key messages</vt:lpstr>
      <vt:lpstr>Maternal mortality UK 2003-14 </vt:lpstr>
      <vt:lpstr>Causes of maternal death 2012-14</vt:lpstr>
      <vt:lpstr>Indirect Maternal Deaths 2012-14</vt:lpstr>
      <vt:lpstr>Cardiac deaths are increasing</vt:lpstr>
      <vt:lpstr>Direct Maternal Deaths 2012-14</vt:lpstr>
      <vt:lpstr>Maternal deaths by suicide</vt:lpstr>
      <vt:lpstr>Key messages for women and families</vt:lpstr>
      <vt:lpstr>Key messages – early pregnancy care</vt:lpstr>
      <vt:lpstr>Key messages – pre-eclampsia</vt:lpstr>
      <vt:lpstr>Key messages – Critical care</vt:lpstr>
      <vt:lpstr>Key Messages – cardiac disease</vt:lpstr>
      <vt:lpstr>Key messages – chest pain</vt:lpstr>
      <vt:lpstr>Key messages – cardiac care</vt:lpstr>
      <vt:lpstr>Saving Lives,  Improving Mothers’ Care </vt:lpstr>
      <vt:lpstr>Funding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lessons for care</dc:title>
  <dc:creator>Jennifer Kurinczuk</dc:creator>
  <cp:lastModifiedBy>Jennifer Kurinczuk</cp:lastModifiedBy>
  <cp:revision>1</cp:revision>
  <dcterms:created xsi:type="dcterms:W3CDTF">2016-12-14T20:21:33Z</dcterms:created>
  <dcterms:modified xsi:type="dcterms:W3CDTF">2016-12-14T20:21:33Z</dcterms:modified>
</cp:coreProperties>
</file>