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79F6-CBF7-4E0A-AC66-2037954BC7B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EDB-4228-47DA-BBAA-B7D373E4C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8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79F6-CBF7-4E0A-AC66-2037954BC7B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2EDB-4228-47DA-BBAA-B7D373E4C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Labour and birth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Poorest grading of care</a:t>
            </a:r>
            <a:br>
              <a:rPr lang="en-GB" sz="2800" smtClean="0"/>
            </a:br>
            <a:r>
              <a:rPr lang="en-GB" sz="2800" b="0" smtClean="0"/>
              <a:t>Labour and birth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Labour and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Neonatal care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Ongoing care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Poorest grading of care</a:t>
            </a:r>
            <a:br>
              <a:rPr lang="en-GB" sz="2800" smtClean="0"/>
            </a:br>
            <a:r>
              <a:rPr lang="en-GB" sz="2800" b="0" smtClean="0"/>
              <a:t>Ongoing care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Ongoing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Pathology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Issues along the care pathway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Poorest grading of care</a:t>
            </a:r>
            <a:br>
              <a:rPr lang="en-GB" sz="2800" smtClean="0"/>
            </a:br>
            <a:r>
              <a:rPr lang="en-GB" sz="2800" b="0" smtClean="0"/>
              <a:t>Pathology*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Pathology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Quality of post-mortem and placental histology reports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Follow-up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Poorest grading of care</a:t>
            </a:r>
            <a:br>
              <a:rPr lang="en-GB" sz="2800" smtClean="0"/>
            </a:br>
            <a:r>
              <a:rPr lang="en-GB" sz="2800" b="0" smtClean="0"/>
              <a:t>Follow-up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Follow-up appointment and letter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Overall findings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findings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2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Poorest grading of care</a:t>
            </a:r>
            <a:br>
              <a:rPr lang="en-GB" sz="2800" smtClean="0"/>
            </a:br>
            <a:r>
              <a:rPr lang="en-GB" sz="2800" b="0" smtClean="0"/>
              <a:t>Significant or major care issues identified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Antenatal care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Poorest grading of care</a:t>
            </a:r>
            <a:br>
              <a:rPr lang="en-GB" sz="2800" smtClean="0"/>
            </a:br>
            <a:r>
              <a:rPr lang="en-GB" sz="2800" b="0" smtClean="0"/>
              <a:t>Antenatal care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Issues along the care pathway</vt:lpstr>
      <vt:lpstr>Poorest grading of care Significant or major care issues identified</vt:lpstr>
      <vt:lpstr>Antenatal care</vt:lpstr>
      <vt:lpstr>Poorest grading of care Antenatal care</vt:lpstr>
      <vt:lpstr>Antenatal care</vt:lpstr>
      <vt:lpstr>Antenatal care</vt:lpstr>
      <vt:lpstr>Antenatal care</vt:lpstr>
      <vt:lpstr>Antenatal care</vt:lpstr>
      <vt:lpstr>Labour and birth</vt:lpstr>
      <vt:lpstr>Poorest grading of care Labour and birth</vt:lpstr>
      <vt:lpstr>Labour and birth</vt:lpstr>
      <vt:lpstr>Neonatal care</vt:lpstr>
      <vt:lpstr>Neonatal care</vt:lpstr>
      <vt:lpstr>Neonatal care</vt:lpstr>
      <vt:lpstr>Ongoing care</vt:lpstr>
      <vt:lpstr>Poorest grading of care Ongoing care</vt:lpstr>
      <vt:lpstr>Ongoing care</vt:lpstr>
      <vt:lpstr>Pathology</vt:lpstr>
      <vt:lpstr>Poorest grading of care Pathology*</vt:lpstr>
      <vt:lpstr>Pathology</vt:lpstr>
      <vt:lpstr>Quality of post-mortem and placental histology reports</vt:lpstr>
      <vt:lpstr>Follow-up</vt:lpstr>
      <vt:lpstr>Poorest grading of care Follow-up</vt:lpstr>
      <vt:lpstr>Follow-up appointment and letter</vt:lpstr>
      <vt:lpstr>Overall findings</vt:lpstr>
      <vt:lpstr>Overall findings</vt:lpstr>
      <vt:lpstr>Summary</vt:lpstr>
      <vt:lpstr>Recommendation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2023-12-18T12:10:17Z</dcterms:created>
  <dcterms:modified xsi:type="dcterms:W3CDTF">2023-12-18T12:10:17Z</dcterms:modified>
</cp:coreProperties>
</file>