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BED4-E5BB-47A2-BDA4-8D1EB759C3CB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34A1-6FB2-403D-88A3-8FD3342BD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BED4-E5BB-47A2-BDA4-8D1EB759C3CB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34A1-6FB2-403D-88A3-8FD3342BD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6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0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Social risk factors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1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Identification of social risk factors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1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Vignette: Poor multidisciplinary team working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Routine mental health assessments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Summary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Engagement and access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2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Engagement with maternity services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Follow up of Did Not Attend (DNA)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Citizenship and ethnicity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Vignette: Lack of continuity despite social risk factors and multiple attendances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2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Barriers to accessing specific aspects of care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9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smtClean="0"/>
              <a:t>Vignette:	Lack of sensitivity potentially resulting in poor engagement with maternity services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2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Definitions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Recommendation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Language needs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Identification of language needs and interpreter provision 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/>
              <a:t/>
            </a:r>
            <a:br>
              <a:rPr lang="en-GB" b="1" smtClean="0"/>
            </a:br>
            <a:r>
              <a:rPr lang="en-GB" sz="3200" b="1" smtClean="0"/>
              <a:t>Vignette: Failure to ensure the woman’s understanding of language and processes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Citizenship and ethnicity</vt:lpstr>
      <vt:lpstr>PowerPoint Presentation</vt:lpstr>
      <vt:lpstr>Definitions</vt:lpstr>
      <vt:lpstr> Recommendation </vt:lpstr>
      <vt:lpstr>Language needs</vt:lpstr>
      <vt:lpstr>Identification of language needs and interpreter provision </vt:lpstr>
      <vt:lpstr> Vignette: Failure to ensure the woman’s understanding of language and processes</vt:lpstr>
      <vt:lpstr>Recommendations</vt:lpstr>
      <vt:lpstr>Recommendations</vt:lpstr>
      <vt:lpstr>Social risk factors</vt:lpstr>
      <vt:lpstr>Identification of social risk factors</vt:lpstr>
      <vt:lpstr>Vignette: Poor multidisciplinary team working</vt:lpstr>
      <vt:lpstr>Routine mental health assessments</vt:lpstr>
      <vt:lpstr>Summary</vt:lpstr>
      <vt:lpstr>Recommendation</vt:lpstr>
      <vt:lpstr>Engagement and access</vt:lpstr>
      <vt:lpstr>Engagement with maternity services</vt:lpstr>
      <vt:lpstr>Follow up of Did Not Attend (DNA)</vt:lpstr>
      <vt:lpstr>Vignette: Lack of continuity despite social risk factors and multiple attendances</vt:lpstr>
      <vt:lpstr>Barriers to accessing specific aspects of care</vt:lpstr>
      <vt:lpstr>Vignette: Lack of sensitivity potentially resulting in poor engagement with maternity services</vt:lpstr>
      <vt:lpstr>Recommendation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2023-12-18T12:09:12Z</dcterms:created>
  <dcterms:modified xsi:type="dcterms:W3CDTF">2023-12-18T12:09:12Z</dcterms:modified>
</cp:coreProperties>
</file>