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CDFF-2788-4F2F-A334-A9BC9D51DED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65C-47C3-417A-AA15-BB7701E57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CDFF-2788-4F2F-A334-A9BC9D51DED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E65C-47C3-417A-AA15-BB7701E57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0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panels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Quality of care assessed at each point of the care pathway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Grading along the pathway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grading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data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Limitations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Context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process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Development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Deaths reviewed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Deaths reviewed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Introduction</vt:lpstr>
      <vt:lpstr>Context</vt:lpstr>
      <vt:lpstr>PowerPoint Presentation</vt:lpstr>
      <vt:lpstr>The process</vt:lpstr>
      <vt:lpstr>Development</vt:lpstr>
      <vt:lpstr>Aims</vt:lpstr>
      <vt:lpstr>Deaths reviewed</vt:lpstr>
      <vt:lpstr>Deaths reviewed</vt:lpstr>
      <vt:lpstr>Methods</vt:lpstr>
      <vt:lpstr>Review panels</vt:lpstr>
      <vt:lpstr>Quality of care assessed at each point of the care pathway</vt:lpstr>
      <vt:lpstr>Grading along the pathway</vt:lpstr>
      <vt:lpstr>Overall grading</vt:lpstr>
      <vt:lpstr>Additional data</vt:lpstr>
      <vt:lpstr>Limitations</vt:lpstr>
      <vt:lpstr>PowerPoint Presentation</vt:lpstr>
      <vt:lpstr>PowerPoint Presentation</vt:lpstr>
      <vt:lpstr>PowerPoint Presentation</vt:lpstr>
      <vt:lpstr>Overall findings</vt:lpstr>
      <vt:lpstr>Overall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2023-12-18T12:07:52Z</dcterms:created>
  <dcterms:modified xsi:type="dcterms:W3CDTF">2023-12-18T12:07:52Z</dcterms:modified>
</cp:coreProperties>
</file>