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B01B-5C67-4091-9632-79BEAC66703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8E71-D11A-401B-B44C-D168BB0CB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0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7B01B-5C67-4091-9632-79BEAC66703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8E71-D11A-401B-B44C-D168BB0CB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6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4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6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28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Deaths from Haematological Causes (7)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0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Deaths from Other Medical Disorders (13)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53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3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mortality by cause 2019-21</a:t>
            </a:r>
            <a:endParaRPr lang="en-GB" sz="1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0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5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0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79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Multidisciplinary care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65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Deaths from </a:t>
            </a:r>
            <a:r>
              <a:rPr lang="en-GB" sz="3200" smtClean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intra-abdominal bleeding </a:t>
            </a:r>
            <a:r>
              <a:rPr lang="en-US" sz="3200" smtClean="0"/>
              <a:t>(6)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36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24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8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Thank you !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Causes of death amongst women who died between six weeks and one year after the end of pregnancy, UK 2019-21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9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/>
              <a:t>Selected characteristics of women who died from direct or indirect causes 2019-21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Causes of death for women who died during pregnancy or up to a year after the end of pregnancy from medical or general surgical disorders, UK and Ireland, 2019-21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4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Deaths from Endocrine Disorders (14)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0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9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1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Key Performance Indicators for Maternal Medicine Networks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8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Maternal mortality by cause 2019-21</vt:lpstr>
      <vt:lpstr>Causes of death amongst women who died between six weeks and one year after the end of pregnancy, UK 2019-21</vt:lpstr>
      <vt:lpstr>Selected characteristics of women who died from direct or indirect causes 2019-21</vt:lpstr>
      <vt:lpstr>Causes of death for women who died during pregnancy or up to a year after the end of pregnancy from medical or general surgical disorders, UK and Ireland, 2019-21</vt:lpstr>
      <vt:lpstr>Deaths from Endocrine Disorders (14)</vt:lpstr>
      <vt:lpstr>Vignette</vt:lpstr>
      <vt:lpstr>PowerPoint Presentation</vt:lpstr>
      <vt:lpstr>Key Performance Indicators for Maternal Medicine Networks </vt:lpstr>
      <vt:lpstr>Recommendations  </vt:lpstr>
      <vt:lpstr>Vignette</vt:lpstr>
      <vt:lpstr>PowerPoint Presentation</vt:lpstr>
      <vt:lpstr>Recommendations  </vt:lpstr>
      <vt:lpstr>Recommendations  </vt:lpstr>
      <vt:lpstr>Vignette</vt:lpstr>
      <vt:lpstr>Deaths from Haematological Causes (7) </vt:lpstr>
      <vt:lpstr>Deaths from Other Medical Disorders (13)</vt:lpstr>
      <vt:lpstr>Vignette</vt:lpstr>
      <vt:lpstr>Recommendation  </vt:lpstr>
      <vt:lpstr>Vignette</vt:lpstr>
      <vt:lpstr>Recommendations  </vt:lpstr>
      <vt:lpstr>Vignette</vt:lpstr>
      <vt:lpstr>Recommendation  </vt:lpstr>
      <vt:lpstr>Vignette</vt:lpstr>
      <vt:lpstr>Multidisciplinary care</vt:lpstr>
      <vt:lpstr>Deaths from intra-abdominal bleeding (6)</vt:lpstr>
      <vt:lpstr>Vignette</vt:lpstr>
      <vt:lpstr>Recommendation  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2023-11-22T15:14:50Z</dcterms:created>
  <dcterms:modified xsi:type="dcterms:W3CDTF">2023-11-22T15:14:50Z</dcterms:modified>
</cp:coreProperties>
</file>