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0C47-35F2-4641-A21A-676455F8849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966E-11AD-42A1-9F7A-450B4540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5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0C47-35F2-4641-A21A-676455F8849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966E-11AD-42A1-9F7A-450B4540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4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4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Key Points</a:t>
            </a:r>
            <a:endParaRPr lang="en-GB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3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Key Points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4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Classification of care received by women who died from neurological causes, UK and Ireland, 2019-21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Acknowledgements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0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2019-21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4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Deaths from Neurological Disorders (42 women)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7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Key points 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Recommendations </a:t>
            </a:r>
            <a:br>
              <a:rPr lang="en-GB" sz="3600" smtClean="0"/>
            </a:b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Key points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5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Maternal mortality by cause 2019-21</vt:lpstr>
      <vt:lpstr>Deaths from Neurological Disorders (42 women)</vt:lpstr>
      <vt:lpstr>Vignette</vt:lpstr>
      <vt:lpstr>Key points </vt:lpstr>
      <vt:lpstr>Recommendations  </vt:lpstr>
      <vt:lpstr>Vignette</vt:lpstr>
      <vt:lpstr>Key points</vt:lpstr>
      <vt:lpstr>Recommendations  </vt:lpstr>
      <vt:lpstr>Vignette</vt:lpstr>
      <vt:lpstr>Key Points</vt:lpstr>
      <vt:lpstr>Vignette</vt:lpstr>
      <vt:lpstr>Key Points</vt:lpstr>
      <vt:lpstr>Recommendations  </vt:lpstr>
      <vt:lpstr>Recommendations  </vt:lpstr>
      <vt:lpstr>Classification of care received by women who died from neurological causes, UK and Ireland, 2019-21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2023-11-22T15:13:21Z</dcterms:created>
  <dcterms:modified xsi:type="dcterms:W3CDTF">2023-11-22T15:13:21Z</dcterms:modified>
</cp:coreProperties>
</file>