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3265-C7DB-425C-944E-35D3BAD534C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C31-193E-43B0-8087-205C35625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0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3265-C7DB-425C-944E-35D3BAD534C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6C31-193E-43B0-8087-205C35625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3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6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0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Classification of care received by women who died from neurological causes, UK and Ireland, 2019-21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Conclusions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by cause 2019-21</a:t>
            </a:r>
            <a:endParaRPr lang="en-GB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women who died from epilepsy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3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5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9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Maternal mortality by cause 2019-21</vt:lpstr>
      <vt:lpstr>The women who died from epilepsy</vt:lpstr>
      <vt:lpstr>Vignette</vt:lpstr>
      <vt:lpstr>PowerPoint Presentation</vt:lpstr>
      <vt:lpstr>Vignette</vt:lpstr>
      <vt:lpstr>Recommendations  </vt:lpstr>
      <vt:lpstr>Recommendations  </vt:lpstr>
      <vt:lpstr>Recommendation  </vt:lpstr>
      <vt:lpstr>Vignette</vt:lpstr>
      <vt:lpstr>Recommendation  </vt:lpstr>
      <vt:lpstr>Recommendation  </vt:lpstr>
      <vt:lpstr>Recommendation  </vt:lpstr>
      <vt:lpstr>Recommendation  </vt:lpstr>
      <vt:lpstr>Recommendation  </vt:lpstr>
      <vt:lpstr>Classification of care received by women who died from neurological causes, UK and Ireland, 2019-21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2023-11-22T15:11:40Z</dcterms:created>
  <dcterms:modified xsi:type="dcterms:W3CDTF">2023-11-22T15:11:40Z</dcterms:modified>
</cp:coreProperties>
</file>