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41CC-6CC4-4F3D-9CC7-521CFC535E47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E0D4-5B08-4761-BAA1-AF8398FF73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64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241CC-6CC4-4F3D-9CC7-521CFC535E47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6E0D4-5B08-4761-BAA1-AF8398FF73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00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26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4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Pathways and proximity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9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Documentation and handover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52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Recommendations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2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2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ECMO</a:t>
            </a:r>
            <a:endParaRPr lang="en-US" sz="4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5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5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0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9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1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Early recognition and senior multidisciplinary review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0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Vignette</vt:lpstr>
      <vt:lpstr>ECMO</vt:lpstr>
      <vt:lpstr>PowerPoint Presentation</vt:lpstr>
      <vt:lpstr>PowerPoint Presentation</vt:lpstr>
      <vt:lpstr>PowerPoint Presentation</vt:lpstr>
      <vt:lpstr>Recommendation  </vt:lpstr>
      <vt:lpstr>Vignette</vt:lpstr>
      <vt:lpstr>Early recognition and senior multidisciplinary review</vt:lpstr>
      <vt:lpstr>PowerPoint Presentation</vt:lpstr>
      <vt:lpstr>Pathways and proximity</vt:lpstr>
      <vt:lpstr>Documentation and handover</vt:lpstr>
      <vt:lpstr>Recommendations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De Blanger</dc:creator>
  <cp:lastModifiedBy>Kate De Blanger</cp:lastModifiedBy>
  <cp:revision>1</cp:revision>
  <dcterms:created xsi:type="dcterms:W3CDTF">2023-11-22T15:09:49Z</dcterms:created>
  <dcterms:modified xsi:type="dcterms:W3CDTF">2023-11-22T15:09:49Z</dcterms:modified>
</cp:coreProperties>
</file>