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5181-2BE4-4DF7-BC9E-09A5036F157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8D5C-FBDB-4ADE-9EB4-DD69D5EA5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5181-2BE4-4DF7-BC9E-09A5036F157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8D5C-FBDB-4ADE-9EB4-DD69D5EA5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3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6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points..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Gastrointestinal n=11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4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Gastrointestinal n=11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Pancreatitis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Unnecessary LSCS?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Gastric bypass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Gastric bypass and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‘Other indirect deaths’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n=10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Haematological n=11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Haematological n=11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4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Haematological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4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7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2016-18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Causes of death amongst women who died between six weeks </a:t>
            </a:r>
            <a:br>
              <a:rPr lang="en-GB" sz="2000" b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2000" b="1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one year after the end of pregnancy, UK 2016-18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‘Other indirect’ deaths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18 during pregnancy or within 42 days; 22 late deaths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Endocrine n=5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‘Other indirect deaths’</vt:lpstr>
      <vt:lpstr>Causes of maternal death 2016-18</vt:lpstr>
      <vt:lpstr>Causes of death amongst women who died between six weeks  and one year after the end of pregnancy, UK 2016-18</vt:lpstr>
      <vt:lpstr>‘Other indirect’ deaths  18 during pregnancy or within 42 days; 22 late deaths</vt:lpstr>
      <vt:lpstr>Endocrine n=5</vt:lpstr>
      <vt:lpstr>Learning points…</vt:lpstr>
      <vt:lpstr>PowerPoint Presentation</vt:lpstr>
      <vt:lpstr>PowerPoint Presentation</vt:lpstr>
      <vt:lpstr>Learning points..</vt:lpstr>
      <vt:lpstr>Gastrointestinal n=11</vt:lpstr>
      <vt:lpstr>PowerPoint Presentation</vt:lpstr>
      <vt:lpstr>Gastrointestinal n=11 </vt:lpstr>
      <vt:lpstr>Pancreatitis</vt:lpstr>
      <vt:lpstr>Unnecessary LSCS?</vt:lpstr>
      <vt:lpstr>PowerPoint Presentation</vt:lpstr>
      <vt:lpstr>Gastric bypass</vt:lpstr>
      <vt:lpstr>New recommendation</vt:lpstr>
      <vt:lpstr>Gastric bypass and pregnancy</vt:lpstr>
      <vt:lpstr>Respiratory n=10</vt:lpstr>
      <vt:lpstr>Haematological n=11</vt:lpstr>
      <vt:lpstr>Haematological n=11</vt:lpstr>
      <vt:lpstr>PowerPoint Presentation</vt:lpstr>
      <vt:lpstr>Haematological</vt:lpstr>
      <vt:lpstr>PowerPoint Presentation</vt:lpstr>
      <vt:lpstr>PowerPoint Presentation</vt:lpstr>
      <vt:lpstr>Important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2021-01-13T15:07:01Z</dcterms:created>
  <dcterms:modified xsi:type="dcterms:W3CDTF">2021-01-13T15:10:39Z</dcterms:modified>
</cp:coreProperties>
</file>