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33B1-1097-A4A2-C5D2-599CFE4C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75ABC5-BF9C-A685-3A22-686ABF89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9AEA-6443-42C3-AA80-82C7801E302C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EA8E9-2188-871C-FA48-AE34D056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C60CA-6FED-6239-D51E-9BFC9BCC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1B2A-3A69-4C0B-B150-B8A537A32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927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08A397-9E71-16FD-FB5D-5DD76D73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D3096-6AD4-7583-E47B-21E3CD9B5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C6EB3-4F96-E3D6-5B79-305DEA37AE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6E9AEA-6443-42C3-AA80-82C7801E302C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2AF28-FE57-E340-E7A9-392B5C9A7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5C0D1-377F-7BA8-6E91-145742774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5D1B2A-3A69-4C0B-B150-B8A537A32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748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F414DB-C43B-51B0-CAE0-394D1B643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98C2BC-1770-21A7-FFDA-2B331FF36B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47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40EA24-B99D-5D67-38C4-C079A280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ea typeface="Calibri" panose="020F0502020204030204" pitchFamily="34" charset="0"/>
                <a:cs typeface="Calibri" panose="020F0502020204030204" pitchFamily="34" charset="0"/>
              </a:rPr>
              <a:t>Saving Lives, Improving Mothers’ Care </a:t>
            </a:r>
            <a:endParaRPr lang="en-US" alt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F3249E-F0E1-40E8-624A-DFB542C9E4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4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F16D33-CF46-9302-1DF5-6050E5AB4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62FC2A-D74C-86B4-B4B3-4255A85067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74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4269BA-AB4C-98BE-6F21-FEF2CB9A0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7EB42B-7E2A-1167-38E9-F7912C5739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98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EFB808-2D70-EB8C-7661-8CF9D7008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b="1"/>
              <a:t>MBRRACE-UK </a:t>
            </a:r>
            <a:r>
              <a:rPr lang="en-GB" sz="4000"/>
              <a:t>PROCESSES</a:t>
            </a:r>
            <a:endParaRPr lang="en-GB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566B8-9A5A-EDF1-34BB-1ABDFC7244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36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EFEDD1-BB5B-9C63-026D-A002ED00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>
                <a:ea typeface="Calibri" panose="020F0502020204030204" pitchFamily="34" charset="0"/>
                <a:cs typeface="Calibri" panose="020F0502020204030204" pitchFamily="34" charset="0"/>
              </a:rPr>
              <a:t>MBRRACE-UK processes</a:t>
            </a:r>
            <a:endParaRPr lang="en-GB" sz="2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19AFEF-FBF7-1F53-1370-C81AAB926E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6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19EA9F-5725-8795-F129-F41FF6F10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>
                <a:ea typeface="Calibri" panose="020F0502020204030204" pitchFamily="34" charset="0"/>
                <a:cs typeface="Calibri" panose="020F0502020204030204" pitchFamily="34" charset="0"/>
              </a:rPr>
              <a:t>MBRRACE-UK processes</a:t>
            </a:r>
            <a:endParaRPr lang="en-GB" sz="2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61D67E-C794-A191-5EFC-F566C2DF73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B5F71C-6535-A8EF-1386-4E44C9C8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>
                <a:ea typeface="Calibri" panose="020F0502020204030204" pitchFamily="34" charset="0"/>
                <a:cs typeface="Calibri" panose="020F0502020204030204" pitchFamily="34" charset="0"/>
              </a:rPr>
              <a:t>MBRRACE-UK processes</a:t>
            </a:r>
            <a:endParaRPr lang="en-GB" sz="2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65C8D5-DCFB-36EC-6ECD-AE207404F5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11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D8E670-84A7-442B-62D7-12B7797C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ea typeface="Calibri" panose="020F0502020204030204" pitchFamily="34" charset="0"/>
                <a:cs typeface="Calibri" panose="020F0502020204030204" pitchFamily="34" charset="0"/>
              </a:rPr>
              <a:t>MBRRACE-UK processes</a:t>
            </a:r>
            <a:endParaRPr lang="en-US" alt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1F7F11-BE6F-A33A-E832-0B9AE2F9AE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7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6BB552-9731-7737-0554-E71A304D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ea typeface="Calibri" panose="020F0502020204030204" pitchFamily="34" charset="0"/>
                <a:cs typeface="Calibri" panose="020F0502020204030204" pitchFamily="34" charset="0"/>
              </a:rPr>
              <a:t>MBRRACE-UK processes</a:t>
            </a:r>
            <a:endParaRPr lang="en-US" altLang="en-US" sz="2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238A9F-88DB-3B43-EC75-0917DD7869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55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78E9A5-4099-AAD7-DDEA-98AD4513E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>
                <a:ea typeface="Calibri" panose="020F0502020204030204" pitchFamily="34" charset="0"/>
                <a:cs typeface="Calibri" panose="020F0502020204030204" pitchFamily="34" charset="0"/>
              </a:rPr>
              <a:t>MBRRACE-UK processes</a:t>
            </a:r>
            <a:endParaRPr lang="en-GB" sz="28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46C489-04ED-3AE7-DF3A-2F0E088483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42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A5759F-A124-160D-F734-988B9B85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b="1"/>
              <a:t>MATERNAL MORTALITY RATES</a:t>
            </a:r>
            <a:endParaRPr lang="en-GB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9BFCD-38E9-30E6-FD15-24B1F36F75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22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B0E330-DFD9-D188-DC2B-6374C1A38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072FC0-511D-C4B7-C5E9-F76E2A1881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9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E0E8CD-9FDE-9C5C-250C-DE37E492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6D9D8C-3621-4A55-3EF7-34C20EC56E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4A2BB7-55E3-E9D6-8333-30F530351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377A44-A602-6B0A-B760-699CBD8D18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81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2E62CF-FD48-ED44-14E1-679DFE0BF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87FB87-B8A4-7394-EF4B-6967A944E9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20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23FDA5-D793-B5FD-0C76-081E6C84A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BEFAEB-7DF9-36B2-C3BE-69A0800192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21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276214-7798-FF9F-DBB0-305FC61C1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9B9B56-B0DE-993D-FCD8-883CFF497B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99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7980EE-53C1-0C78-DDEC-641F7CAB2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2CFEB3-8968-6ADC-CED6-32B65A5227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45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9C541E-15A9-17A1-5D3E-24C474159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6BDCA-F45F-D6E4-7BE3-369915EBF6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386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EE077E-7A33-6742-0F41-42F346FFA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E47ED4-FE8F-B00D-524F-8D1E32F217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8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0AD65D-BD6A-CE08-2F8F-F1699EFEC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08FE8-65E4-EF1D-A8E1-D944BA98B7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87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6C2336-6CB8-8A90-FC26-3EDA55F8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C3A59-D412-E896-DF7B-75C936BFA1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32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F5C254-DF70-BB83-BB2C-0F76D1C72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8B5946-EB0F-3018-6806-91F429542E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34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DA1635-1BC5-11E0-26DA-FF19A902B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2DFCED-D8D7-2EE0-CBA8-BE762DB78F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14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6CC145-C9BE-EF1A-3044-4BD7F6AB1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BC8AEA-7074-E76F-FED8-8A7F45F194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92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D1C450-7710-FC0B-2EA6-0023EE702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/>
              <a:t>INEQUALITIES AND MATERNAL CHARACTERISTICS</a:t>
            </a:r>
            <a:endParaRPr lang="en-GB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C4F34-CEA6-61D5-FF5B-026E946985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63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73A969-B53B-2BAB-3ABB-AD6861A7B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DA21E-F45F-1FF6-8AD9-C1B78C3839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3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C3E253-A84B-BA3A-CB84-7BF77A1B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10421B-08D4-BD54-DED1-2A1268CE52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60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01DB99-4804-BA68-0583-FD01D9DA5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1717F1-2A8F-5BC0-B6B4-B52B083FF4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32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D83820-901E-14CE-3C53-13E5A4092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24DA3D-A865-B996-A135-EE14BF3D7F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063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0AC4A5-CEF4-308E-B703-D2DA8511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b="1"/>
              <a:t>CLASSIFICATION OF CARE</a:t>
            </a:r>
            <a:endParaRPr lang="en-GB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730B9C-332A-9E10-FB26-AD9E6C4A84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85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0B38DF-224D-4FD4-DCC6-3DF23858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CBD11C-BC38-E847-7625-94F0FB6DC1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70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B69C42-3F89-783C-D885-7A74BE49D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4CF3E-E85C-F353-8B28-9A9B866678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59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78F78D-F055-EE28-7985-146EA599E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Summary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0930A9-1C43-7875-A17B-CAA2A7FB1C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678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480F6A-1CC2-C555-F326-77151CB2F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/>
              <a:t>Acknowledgements</a:t>
            </a:r>
            <a:endParaRPr lang="en-GB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EE8EAA-9E67-4760-A948-42E030C62F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47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13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Office Theme</vt:lpstr>
      <vt:lpstr>PowerPoint Presentation</vt:lpstr>
      <vt:lpstr>Saving Lives, Improving Mothers’ Care </vt:lpstr>
      <vt:lpstr>PowerPoint Presentation</vt:lpstr>
      <vt:lpstr>PowerPoint Presentation</vt:lpstr>
      <vt:lpstr>MBRRACE-UK PROCESSES</vt:lpstr>
      <vt:lpstr>MBRRACE-UK processes</vt:lpstr>
      <vt:lpstr>MBRRACE-UK processes</vt:lpstr>
      <vt:lpstr>MBRRACE-UK processes</vt:lpstr>
      <vt:lpstr>MBRRACE-UK processes</vt:lpstr>
      <vt:lpstr>MBRRACE-UK processes</vt:lpstr>
      <vt:lpstr>MBRRACE-UK processes</vt:lpstr>
      <vt:lpstr>MATERNAL MORTALITY RATES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INEQUALITIES AND MATERNAL CHARACTERISTICS</vt:lpstr>
      <vt:lpstr>PowerPoint Presentation</vt:lpstr>
      <vt:lpstr>PowerPoint Presentation</vt:lpstr>
      <vt:lpstr>PowerPoint Presentation</vt:lpstr>
      <vt:lpstr>PowerPoint Presentation</vt:lpstr>
      <vt:lpstr>CLASSIFICATION OF CARE</vt:lpstr>
      <vt:lpstr>PowerPoint Presentation</vt:lpstr>
      <vt:lpstr>PowerPoint Presentation</vt:lpstr>
      <vt:lpstr>Summary</vt:lpstr>
      <vt:lpstr>Acknowledgements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2026-09-30T13:18:05Z</dcterms:created>
  <dcterms:modified xsi:type="dcterms:W3CDTF">2026-09-30T13:18:05Z</dcterms:modified>
</cp:coreProperties>
</file>