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7F6150-E50A-61F2-9C4F-CEE77C4162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DBAD99-98D1-1996-75B8-A52C46FB80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B6975-DF75-4506-9A82-A134BC189A80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8EB838-1BD0-F1F6-D250-AAE44A494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14C187C-1E3A-1056-DB43-58E8ABA50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0E9EA-B952-4AAD-A919-DB1B7EB28E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5618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C04E98-6A70-1D4B-15A9-DD36AD90E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72361D-0E31-9A09-A141-038D8FB575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0DDE72-C262-0BDA-45FF-D93BD79956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ECB6975-DF75-4506-9A82-A134BC189A80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32623F-A71F-2846-7DB5-A94F365CB6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F8EEEA-0E3C-DEC0-6DA2-2B6AE13634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20E9EA-B952-4AAD-A919-DB1B7EB28ED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6853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FAF9D44-3117-14FB-0A14-9983D77A5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35769A5-C6B2-6339-958B-68F59FAA395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2225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645FEB1-9E42-C098-A519-B3958C7E9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Improving Anaesthetic Care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8B7A7AE-8EC7-1B9F-9251-B977B207988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479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C931D66-4E94-56EB-56DE-B9A7619BBA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6BE95A8-1BD3-DEE4-A608-07AC67D4C2C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3056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E534A88-B799-A592-D84D-C2CA7FD4B5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1800" b="1">
                <a:effectLst/>
                <a:latin typeface="Calibri" panose="020F050202020403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Table 7.1: Causes of death amongst women who required critical care admission, UK and Ireland 2021-24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CFA1EFE-5AE6-9F0C-E6E9-657DE6DCDC3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7089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6E9CDFD-8CB5-E9DA-BEEB-5EE6EA956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Critical Care Admission Impact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7079A58-7379-5415-2666-34E2963F439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0362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85C085F-9BDC-1014-B067-86F211888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Maternal Critical Care Updates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32F997C-96F2-9BC1-F327-CDFD81A2FB2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1701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BD6403E-271D-5148-F915-0CBFCF7BA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Identification &amp; Escalation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B6E0403-A61D-FE1F-4D6A-0D0908256F9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4878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D638F95-1A04-55EB-7111-F1781EC42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Identification &amp; Escalation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3BE1CAE-FA6B-2292-8A9C-31B1AC9CAF2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1163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E0516C8-0EEB-3A7F-93A3-B288794810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Transfers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15DE57B-5EE1-1200-93BC-73FF9185BA1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9153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6E9E188-4FCD-04B9-8E97-02ADC7F7D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Transfers</a:t>
            </a:r>
            <a:endParaRPr lang="en-GB" sz="2800" b="1" dirty="0">
              <a:solidFill>
                <a:srgbClr val="7030A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297247B-89B4-7884-2A8C-0447FB68591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1812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0F32DBD-4BF6-AA30-5FBB-58B48158D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General ICU Care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242FB12-E1FC-7FFC-52EA-4CCF3726326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9131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6B1EF1B-78D5-672F-FD45-288C4A681D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General ICU Care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A8BB4C9-9A01-AB98-B09D-99BB1F1F33B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4764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C7610CA-8FF4-076F-FBCB-2A7A69F9C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Equity of Care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97E1669-BC89-DD87-DF2D-1D26A8F4E9F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6101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550ACAF-AB0E-4020-9227-B1A59AB93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Complex MDT Working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EC15510-8FE8-D82B-1B69-1C0F269ABC1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6508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F58FC06-A946-06B1-6FBA-4B40E7289C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Complex MDT Working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620C725-5E18-3449-1CAE-6DED64639DD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1073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A8B1EEE-3E92-05EB-E219-D8BB8C33A9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End of Life Care &amp; After Death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2540F04-83D9-081E-C556-F5C7AAE1D27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2230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97FF105-A184-DD32-5FCD-871FE84E9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Any Questions?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39B47F7-F2CA-009F-30B6-A61EE1B5F8D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7366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</Words>
  <Application>Microsoft Office PowerPoint</Application>
  <PresentationFormat>Widescreen</PresentationFormat>
  <Paragraphs>15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Aptos</vt:lpstr>
      <vt:lpstr>Aptos Display</vt:lpstr>
      <vt:lpstr>Arial</vt:lpstr>
      <vt:lpstr>Calibri</vt:lpstr>
      <vt:lpstr>Office Theme</vt:lpstr>
      <vt:lpstr>PowerPoint Presentation</vt:lpstr>
      <vt:lpstr>Improving Anaesthetic Care</vt:lpstr>
      <vt:lpstr>PowerPoint Presentation</vt:lpstr>
      <vt:lpstr>Table 7.1: Causes of death amongst women who required critical care admission, UK and Ireland 2021-24</vt:lpstr>
      <vt:lpstr>Critical Care Admission Impact</vt:lpstr>
      <vt:lpstr>Maternal Critical Care Updates</vt:lpstr>
      <vt:lpstr>Identification &amp; Escalation</vt:lpstr>
      <vt:lpstr>Identification &amp; Escalation</vt:lpstr>
      <vt:lpstr>Transfers</vt:lpstr>
      <vt:lpstr>Transfers</vt:lpstr>
      <vt:lpstr>General ICU Care</vt:lpstr>
      <vt:lpstr>General ICU Care</vt:lpstr>
      <vt:lpstr>Equity of Care</vt:lpstr>
      <vt:lpstr>Complex MDT Working</vt:lpstr>
      <vt:lpstr>Complex MDT Working</vt:lpstr>
      <vt:lpstr>End of Life Care &amp; After Death</vt:lpstr>
      <vt:lpstr>Any Questions?</vt:lpstr>
    </vt:vector>
  </TitlesOfParts>
  <Company>Medical Sciences - University of Oxford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Katherine De Blanger</dc:creator>
  <cp:lastModifiedBy>Katherine De Blanger</cp:lastModifiedBy>
  <cp:revision>1</cp:revision>
  <dcterms:created xsi:type="dcterms:W3CDTF">2026-09-30T13:29:39Z</dcterms:created>
  <dcterms:modified xsi:type="dcterms:W3CDTF">2026-09-30T13:29:39Z</dcterms:modified>
</cp:coreProperties>
</file>