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C0F97-68AA-E404-B440-8197F2D4A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0973E9-FAB7-086A-11A4-E611A2443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FB99-2E54-4763-8DBA-1E87B0ACFCE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FA7D7-CD2E-2BA3-48A5-162A4CA0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62BAE-DAAA-DF3C-E7BA-0506FD70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3840-E999-4D3D-9A2D-AACFC04ED6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1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C5BFAB-776C-8C3D-DAFD-EC3D985E5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33F10-1FF2-BD44-6043-2868D35E8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0C50A-78C0-6C3F-643A-64F4A2EF5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AFB99-2E54-4763-8DBA-1E87B0ACFCE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36789-ED85-EA7C-0F6B-D959BD4DD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8ED1D-7963-BF15-6681-62D7C8AD5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013840-E999-4D3D-9A2D-AACFC04ED6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3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616F0F-51AA-8963-FB1B-397EBB29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F1E613-8615-D012-71B4-4B28717B16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5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37D88D-9754-6D61-58C3-4F6D04C61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86C460-FE9D-C43B-DB2B-EEDBA74403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299FD5-F057-4BB8-9FFC-72CBA192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E7CD81-A11A-37F9-8970-97FA380C00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2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DEB454-4CE0-1FC5-B4E5-CD10D54A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A53361-E0B7-2B94-E4F8-C21BCFDCFB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6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A833F2-7546-33E9-B084-EECEEE4A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53EAD8-6D1F-B5BB-09C0-16C091770C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508A45-DCB1-740F-38C2-B8CD877D6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500" b="1">
                <a:solidFill>
                  <a:schemeClr val="tx1"/>
                </a:solidFill>
              </a:rPr>
              <a:t>Deaths from infection in pregnancy/post pregnancy (2022-2024)</a:t>
            </a:r>
            <a:endParaRPr lang="en-GB" sz="25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F7C502-6493-CE80-8F59-D7C3B910E8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88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B317B0-5885-3F2E-5574-5A6985F4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75339E-1C68-23FD-BE8B-B49D2122F6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01A6F7-C40D-E5EB-C40B-66E45A39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696D4-5DB2-448A-1262-C5BDBA9DD2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17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A18CF0-25A5-85CF-BAF8-C401CBEA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6540C5-C391-2087-D9CF-9722800021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85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53A982-B8D2-4D9F-9061-96A7F9D9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4EDEA-ED08-7B32-5FF1-0FB7DB124E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7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41F9C3-5744-5EE3-BDFB-734E3835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39FD3C-6ABE-20A0-3749-3E08BE4D39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7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0CA158-C4B4-F411-D2B2-39ABE786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9D2F5-7123-4571-238B-1A52C5DCA2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12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B89A71-1030-16FD-F40B-9F54544C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DF7101-B565-3A86-634C-BAC313364C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95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9FA2FF-918D-6DF8-C0C9-62432079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B5FFF0-7812-89AA-2FC5-D509D3E5FC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05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24239B-EACD-5F08-EE39-48688AC1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800">
                <a:solidFill>
                  <a:schemeClr val="tx1"/>
                </a:solidFill>
                <a:latin typeface="+mn-lt"/>
              </a:rPr>
              <a:t>Extremely Preterm Prelabour Membrane Rupture (PPROM)</a:t>
            </a:r>
            <a:br>
              <a:rPr lang="en-GB" sz="2800">
                <a:solidFill>
                  <a:schemeClr val="tx1"/>
                </a:solidFill>
                <a:latin typeface="+mn-lt"/>
              </a:rPr>
            </a:br>
            <a:endParaRPr lang="en-GB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EDA45-CDE4-F79D-DA14-419EE5C573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9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191DA2-07E1-84D7-1D3E-416D4699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678DBA-5478-2B91-4B1A-69884C05AC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25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2F13A2-9BF9-C3B5-2C80-A0F42A39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9C5037-092E-4475-9755-5656A45162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88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A53A35-D3EE-6AE3-70CE-A15821F5B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Previous recommendation or guidance</a:t>
            </a:r>
            <a:endParaRPr lang="en-GB" sz="36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9EDA75-ED4D-E737-1D0F-5BBC4B329A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84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321847-A040-6B0D-9A32-490564D7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3E16A-8135-43DE-EE00-99A9654FE3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78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B42C6B-8EE9-A242-1427-184F01F5C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71C419-A1F2-ADB3-E2D4-F438A8FD17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93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A02F0F-BA05-C6F3-D902-0BFD1647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B8000-76B5-37BE-7492-41CF3FB224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54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632765-CAD7-CCCE-450B-201936F2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Clinical message </a:t>
            </a:r>
            <a:endParaRPr lang="en-GB" sz="40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CC27C0-F10C-EEB6-C4EA-AC6E09FAE1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60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530549-73EB-FA6B-1F83-A9BE0F4A1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200">
                <a:solidFill>
                  <a:schemeClr val="tx1"/>
                </a:solidFill>
              </a:rPr>
              <a:t>Obesity: Key risk factor for poor outcomes from infection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47C13-D580-425A-D70A-624929657F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25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F1F908-9EFA-08DF-DCF5-F8B612DB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Clinical message </a:t>
            </a:r>
            <a:endParaRPr lang="en-GB" sz="40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084E3-DBD3-0244-267F-269A6A7301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31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9B7E22-AE2F-E884-D024-C054E0D3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A455B-19DD-DBAF-150C-7A6B755758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07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3F9B1A-C323-B768-1DBA-4DBF39DC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400">
                <a:solidFill>
                  <a:schemeClr val="tx1"/>
                </a:solidFill>
              </a:rPr>
              <a:t>Deprivation &amp; ethnicity: risk factors for adverse outcomes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73B3BB-2D32-EEC5-A637-4D608EF71D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67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C718A-DE8C-D0D1-8280-72D8EDFA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Vignette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704979-1D85-DCD4-9216-3AFBD87400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78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2671B3-203A-224B-1E18-A843FFD8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Previous recommendation or guidance</a:t>
            </a:r>
            <a:endParaRPr lang="en-GB" sz="36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9FF3BA-279F-08E2-BC88-7C65CFA8C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86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B251AA-DEB3-7688-06C5-C6F758D05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7FD111-1544-F418-0A5A-23418D773F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44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Widescreen</PresentationFormat>
  <Paragraphs>11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Deaths from infection in pregnancy/post pregnancy (2022-2024)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Extremely Preterm Prelabour Membrane Rupture (PPROM) </vt:lpstr>
      <vt:lpstr>Vignette</vt:lpstr>
      <vt:lpstr>PowerPoint Presentation</vt:lpstr>
      <vt:lpstr>Previous recommendation or guidance</vt:lpstr>
      <vt:lpstr>PowerPoint Presentation</vt:lpstr>
      <vt:lpstr>Vignette</vt:lpstr>
      <vt:lpstr>PowerPoint Presentation</vt:lpstr>
      <vt:lpstr>Clinical message </vt:lpstr>
      <vt:lpstr>Obesity: Key risk factor for poor outcomes from infection</vt:lpstr>
      <vt:lpstr>Clinical message </vt:lpstr>
      <vt:lpstr>PowerPoint Presentation</vt:lpstr>
      <vt:lpstr>Deprivation &amp; ethnicity: risk factors for adverse outcomes</vt:lpstr>
      <vt:lpstr>Vignette</vt:lpstr>
      <vt:lpstr>Previous recommendation or guidance</vt:lpstr>
      <vt:lpstr>PowerPoint Presentation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2026-09-30T13:20:51Z</dcterms:created>
  <dcterms:modified xsi:type="dcterms:W3CDTF">2026-09-30T13:20:51Z</dcterms:modified>
</cp:coreProperties>
</file>