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9679D-13D6-B21D-939D-C7E4ACB4A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5FB37A-3108-ED98-19B7-9CDAD378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3F291-AC61-4D21-9BA7-D7DB5ABEF9A6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6BEF9-BA71-7412-26CF-128F60777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7AE0C-558B-2016-A119-F0C2372B3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6190F-E88D-494A-A318-74EAC051F5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601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28A72-2E1D-96F3-BB0E-8A05E07EE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3D9B5-D5A7-4BB4-72B2-1DCBC9CD5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0A3E0-B170-988A-F92B-4B540A5E40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D3F291-AC61-4D21-9BA7-D7DB5ABEF9A6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47B4A-11F6-0432-8FFD-C642E9E154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D208C-94AC-3396-667F-0450DD6D6F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16190F-E88D-494A-A318-74EAC051F5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542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9FB0069-01F1-AC7C-81CC-910A8921E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2002FB-0E75-D34B-1245-947E316673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67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5F3D868-DCFB-3FD9-920A-822F91701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1800" b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Table 6.1: </a:t>
            </a:r>
            <a:r>
              <a:rPr lang="en-GB" sz="1800" b="1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Causes of death of women who died from medical and surgical disorders during pregnancy or up to one year after pregnancy, UK and Ireland 2022-24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6DC6BA-969F-F061-2103-DAA586D7D6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64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86E7981-C4FC-215D-8AF7-388ECED70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1800" b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Table 6.2: Classification of care received by the women who died from general medical and surgical conditions, UK and Ireland 2022-24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355CB5-B65E-C1B6-473D-6B27D7A260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940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7111FD7-9EF9-1E05-9A55-17CF4A2DD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1800" b="1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Table 6.3: Classification of care received by the women who are included in the morbidity confidential enquiry into the care of women with networked maternal medical care, UK 2024 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5E0C92-4C0A-37E2-04E4-8F720CA3F5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964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9D6CFDC-CD86-DBBA-9A36-59F9F330A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Maternal Deaths from Pancreatitis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96C1F3-93B5-6834-6C33-B4B20774E4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122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F377BFA-A714-AE4D-78C5-881682F13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Vignette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7E20D7-8BFF-2ABE-0B16-0F12A2DCCA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805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215F0AE-9C86-78CC-6E75-D88DEF884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Box 6.1: Risk factors for gallstones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211DF6-5E73-FB81-474E-8DEC9AF679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722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C91F61-05D2-BACB-A116-8EC1AC326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Vignette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E26C39-F2F7-5EB6-DE0A-E1E455CEE9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55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575A3B1-7F38-2BE2-3755-9ACDE1677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Messages from deaths from pancreatitis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B92AA5-1018-ACD8-AF8B-4D9F5A3DD6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14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92C891-EE34-CD50-49E5-68962E75E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Maternal Deaths from Diabetes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F5950D-DC24-62A4-264D-1112FB3BE2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19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0E037A-29F0-D26E-4D4E-B5B027C06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Type 1 Diabetes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7D645F-C444-4FC4-08BF-EDCA682E21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75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E670238-8C00-D033-4C26-ECDF01C6A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Previous recommendation or guidance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B1A2BA-A2CF-E958-6942-61BB0C0532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89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76840A2-C5BA-38F3-FB8B-521CC961D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 Type 2 Diabetes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4F8597-668E-5D54-14E9-A15506D560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29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3E45DA4-815E-B21C-D871-283F0CCAD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Previous recommendation or guidance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F2E8BA-5C3B-68B4-65CF-2D3005D2F3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288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C0497A5-B426-0EEB-142B-247036279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NHS England’s Maternal Care Bundle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ECEBDB-0BAA-2B35-2288-FF65F7FD70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41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B9C238-7E40-67DA-C654-048603A9A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SLE – lack of coordinated care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A7C645-B622-86F8-886B-9EE723A68E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174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9B8ED96-5788-5489-47F6-7252DE5EE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Previous recommendation or guidance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440CB6-6756-C296-7FDE-C86E1E7A9C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156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7D457FA-13D4-6471-F5F7-A0466B018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New recommendation 2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10E5B7-966A-CBBD-3CD0-F3616876F8E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282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A7F93EA-474E-A38B-20F3-AE9F064FE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Morbidity case - SLE</a:t>
            </a:r>
            <a:endParaRPr lang="en-GB" b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043B0B-6A94-3396-E9F2-28DCE91D6A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877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F457375-8AF9-48E1-96BE-2E11A7C79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Previous recommendation or guidance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97523D-3854-66D5-A87A-5395A99809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73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5E77AAA-1742-B401-F314-C8E6CA4D0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Morbidity - idiopathic juvenile arthritis</a:t>
            </a:r>
            <a:endParaRPr lang="en-GB" b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7862C3-44A7-5E83-2389-7CFCB35768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19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CD39A7-91AB-6D72-5AE2-BB764F6F0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Previous recommendation or guidance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654299-EC24-8B7D-B79B-71CD4D4003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840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357ED7E-4E4D-27A1-CB9E-B767A5F32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Inflammatory Bowel Disease - Morbidity vignette</a:t>
            </a:r>
            <a:endParaRPr lang="en-GB" b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71BDE8-03D0-5DC9-CEA9-A896F113E7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5511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8328CA2-6ED1-DA5C-4FDC-EE70BD27F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Inflammatory Bowel Disease  - Morbidity vignette</a:t>
            </a:r>
            <a:endParaRPr lang="en-GB" b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C9B882-F541-FA90-2BDE-247EE8841B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017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D5DC77C-9405-910A-2ACB-D571A1B5F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Inflammatory Bowel Disease  - Morbidity vignette</a:t>
            </a:r>
            <a:endParaRPr lang="en-GB" b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D39771-756F-A9A9-D0EE-27C5C5EDD7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2936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70666BB-BE00-7A57-6376-FEA1DA9EE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New recommendation 5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88B8D4-B7E4-1D48-123C-833FEA748E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6920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19369C2-F345-AB47-63F0-42AC011FD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Thank you for listening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232768-64FF-DB4D-079F-8BFC80D288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34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</Words>
  <Application>Microsoft Office PowerPoint</Application>
  <PresentationFormat>Widescreen</PresentationFormat>
  <Paragraphs>26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Office Theme</vt:lpstr>
      <vt:lpstr>PowerPoint Presentation</vt:lpstr>
      <vt:lpstr>Table 6.1: Causes of death of women who died from medical and surgical disorders during pregnancy or up to one year after pregnancy, UK and Ireland 2022-24</vt:lpstr>
      <vt:lpstr>Table 6.2: Classification of care received by the women who died from general medical and surgical conditions, UK and Ireland 2022-24</vt:lpstr>
      <vt:lpstr>Table 6.3: Classification of care received by the women who are included in the morbidity confidential enquiry into the care of women with networked maternal medical care, UK 2024 </vt:lpstr>
      <vt:lpstr>Maternal Deaths from Pancreatitis</vt:lpstr>
      <vt:lpstr>Vignette</vt:lpstr>
      <vt:lpstr>Box 6.1: Risk factors for gallstones</vt:lpstr>
      <vt:lpstr>Vignette</vt:lpstr>
      <vt:lpstr>Messages from deaths from pancreatitis</vt:lpstr>
      <vt:lpstr>Maternal Deaths from Diabetes</vt:lpstr>
      <vt:lpstr>Type 1 Diabetes</vt:lpstr>
      <vt:lpstr>Previous recommendation or guidance</vt:lpstr>
      <vt:lpstr> Type 2 Diabetes</vt:lpstr>
      <vt:lpstr>Previous recommendation or guidance</vt:lpstr>
      <vt:lpstr>NHS England’s Maternal Care Bundle</vt:lpstr>
      <vt:lpstr>SLE – lack of coordinated care</vt:lpstr>
      <vt:lpstr>Previous recommendation or guidance</vt:lpstr>
      <vt:lpstr>New recommendation 2</vt:lpstr>
      <vt:lpstr>Morbidity case - SLE</vt:lpstr>
      <vt:lpstr>Previous recommendation or guidance</vt:lpstr>
      <vt:lpstr>Morbidity - idiopathic juvenile arthritis</vt:lpstr>
      <vt:lpstr>Previous recommendation or guidance</vt:lpstr>
      <vt:lpstr>Inflammatory Bowel Disease - Morbidity vignette</vt:lpstr>
      <vt:lpstr>Inflammatory Bowel Disease  - Morbidity vignette</vt:lpstr>
      <vt:lpstr>Inflammatory Bowel Disease  - Morbidity vignette</vt:lpstr>
      <vt:lpstr>New recommendation 5</vt:lpstr>
      <vt:lpstr>Thank you for listening</vt:lpstr>
    </vt:vector>
  </TitlesOfParts>
  <Company>Medical Sciences - University of Oxford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De Blanger</dc:creator>
  <cp:lastModifiedBy>Katherine De Blanger</cp:lastModifiedBy>
  <cp:revision>1</cp:revision>
  <dcterms:created xsi:type="dcterms:W3CDTF">2026-09-30T13:24:38Z</dcterms:created>
  <dcterms:modified xsi:type="dcterms:W3CDTF">2026-09-30T13:24:38Z</dcterms:modified>
</cp:coreProperties>
</file>