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E5F9-417A-31A3-4F2F-07815BD9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F4FEE-1C5C-66B3-FCCE-54BA62DA1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01AF5-5280-4B5E-8623-932D867541B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8F4D3-C75C-83D6-0222-60032CF7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083F9-69C1-03EE-1299-EB8E3025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43206-22D8-4F2F-9FA7-46D6CDB803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90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8CED91-9EC1-98CA-1307-A182599C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2B455-4DEC-CC0D-3433-68B19F895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02530-CAD5-4E13-B4C7-9CB820D9D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101AF5-5280-4B5E-8623-932D867541B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0076A-F011-AA41-DE29-90B9F7BB3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B021D-8B8B-F001-6BC9-9986558ED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E43206-22D8-4F2F-9FA7-46D6CDB803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27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4EE4B5-4B6B-A95D-86B2-C53106E52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825C97-8A98-F508-6D0E-4E8D3C80F8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6"/>
    </mc:Choice>
    <mc:Fallback xmlns="">
      <p:transition spd="slow" advTm="57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2989A9-259E-7CF9-C4B1-84CE13651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INTRACEREBRAL DISEASE (STROKE)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72D9D6-50B2-9F2D-F002-005C8C4F78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7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35BACC-B33C-1CA7-A0E5-94D69081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Introduction</a:t>
            </a:r>
            <a:endParaRPr lang="en-US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BF51C-1896-E336-58AF-63935C0CE7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74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225D2B-AD73-3211-56CC-3443FB53C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br>
              <a:rPr lang="en-GB" sz="1800" b="1" i="1">
                <a:solidFill>
                  <a:srgbClr val="4F81BD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978002-0295-7848-FBD4-B6948E3F61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47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49414F-7468-3CDA-4700-D0E667BE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BF483-5AA6-00CF-AFA4-BF9E44ABC4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63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578A91-29F4-EEF3-E158-D667E8E3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B2959-86D5-5159-02FE-0440AA5962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8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815039-2691-70B7-C621-6F3CDC35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63053-027A-16F5-E9AE-76565370E4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7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D3D892-9A79-FB5A-711D-765DBCA73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Clinical message 8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F7F080-4CBF-E3EC-219B-565A5A21C8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8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839F1F-7927-31DC-6B70-057DAA41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1F5D72-0D7D-28CD-1877-99904F1090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55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E7A850-EE17-E6EA-9FC3-7B5FDBCB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NHS England’s Maternal Care Bundle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0A519-062A-E97B-9FF2-F89FC7752B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41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9ABF0B-4FB6-55D5-B8CB-EF4B8AED3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EECA4C-F9B5-8BB6-F761-D07E23A11B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42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0616C8-1CBB-EE1F-960E-D38632C0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C554B-2A43-8168-508B-2B02643695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76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D204FB-0289-F5F1-40FF-1F008D19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Safety message 3 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B7438-9CF0-98C3-73D3-988A8FAA0F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78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900A95-E36E-9A35-52FB-F61454D5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Conclusions</a:t>
            </a:r>
            <a:endParaRPr lang="en-US" alt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5C0E4-EEE6-049C-01E2-E99E93EC2A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8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Widescreen</PresentationFormat>
  <Paragraphs>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Cambria</vt:lpstr>
      <vt:lpstr>Office Theme</vt:lpstr>
      <vt:lpstr>PowerPoint Presentation</vt:lpstr>
      <vt:lpstr>INTRACEREBRAL DISEASE (STROKE)</vt:lpstr>
      <vt:lpstr>Introduction</vt:lpstr>
      <vt:lpstr>Vignette </vt:lpstr>
      <vt:lpstr>Previous recommendation or guidance</vt:lpstr>
      <vt:lpstr>Vignette</vt:lpstr>
      <vt:lpstr>Previous recommendation or guidance</vt:lpstr>
      <vt:lpstr>Clinical message 8</vt:lpstr>
      <vt:lpstr>Vignette</vt:lpstr>
      <vt:lpstr>NHS England’s Maternal Care Bundle</vt:lpstr>
      <vt:lpstr>Vignette</vt:lpstr>
      <vt:lpstr>Previous recommendation or guidance</vt:lpstr>
      <vt:lpstr>Safety message 3 </vt:lpstr>
      <vt:lpstr>Conclusions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2026-09-30T13:38:33Z</dcterms:created>
  <dcterms:modified xsi:type="dcterms:W3CDTF">2026-09-30T13:38:33Z</dcterms:modified>
</cp:coreProperties>
</file>