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786563" cy="992346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B7081E-D5B4-89AA-91BB-EE614A8A3E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8C02BCB-D720-18EE-77AB-E234447962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AF969-2571-4F10-944F-EBA6492257CC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840F80A-74B6-6DD2-2B1C-2B9359A465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C46DF8C-CEB0-1F0D-9D5B-CA31FF115D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9BF9E-9A35-428B-8C4C-CF8EE948FEB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22418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1C959A5-0B1D-8466-A0BE-2BA5B0B115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02C63D-27F6-C683-CCB9-16A0B2757D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F0C163-B200-070B-8CC5-B18D74844EB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B4AF969-2571-4F10-944F-EBA6492257CC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D679AC-9CCC-DBBA-0CAC-4D8CC8C25B2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6C30F8-353B-C461-F281-14738738E8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0D9BF9E-9A35-428B-8C4C-CF8EE948FEB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741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F4B3E8BC-B574-AC9B-10F6-D03D9CAF4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62E7A1C-6B8E-6803-5DCB-8E13BD6BCA0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7262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796"/>
    </mc:Choice>
    <mc:Fallback xmlns="">
      <p:transition spd="slow" advTm="5796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1E7FB938-B38D-A22F-0F28-4D120B2902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EPILEPSY</a:t>
            </a:r>
            <a:endParaRPr lang="en-GB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21DFE4E-04A4-8D35-C629-F588912360D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5936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5257"/>
    </mc:Choice>
    <mc:Fallback xmlns="">
      <p:transition spd="slow" advTm="45257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6D3B1755-5A18-C285-3632-F0E9EA5E82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Vignette</a:t>
            </a:r>
            <a:endParaRPr lang="en-GB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961E3A8-BD8A-501E-FD3F-F8D75894CD3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721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0756"/>
    </mc:Choice>
    <mc:Fallback xmlns="">
      <p:transition spd="slow" advTm="70756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20D6635-6B1E-5AB9-6376-5999BFDEBE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New Clinical Message</a:t>
            </a:r>
            <a:endParaRPr lang="en-GB" sz="2800" b="1" dirty="0">
              <a:solidFill>
                <a:srgbClr val="7030A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1349E61-D0B9-87F7-D1FB-349D3627E6C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3199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738"/>
    </mc:Choice>
    <mc:Fallback xmlns="">
      <p:transition spd="slow" advTm="13738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31C64769-E2D3-C468-FB45-BA588ADCC6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Vignette</a:t>
            </a:r>
            <a:endParaRPr lang="en-GB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040AC0F-47B8-65E6-FA5F-6EEDA6D3D98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8874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371"/>
    </mc:Choice>
    <mc:Fallback xmlns="">
      <p:transition spd="slow" advTm="50371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D1D0128-EAE7-70EF-37B1-EA488260EB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Previous recommendation or guidance</a:t>
            </a:r>
            <a:endParaRPr lang="en-GB" sz="2800" b="1" dirty="0">
              <a:solidFill>
                <a:srgbClr val="7030A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6C19887-3F5F-A435-E965-792E3029EF5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0151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416"/>
    </mc:Choice>
    <mc:Fallback xmlns="">
      <p:transition spd="slow" advTm="29416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93CCD638-7D44-7B0B-A050-5E56D6D384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Vignette</a:t>
            </a:r>
            <a:br>
              <a:rPr lang="en-GB" sz="1800" b="1" i="1">
                <a:effectLst/>
                <a:latin typeface="Cambria" panose="020405030504060302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</a:br>
            <a:endParaRPr lang="en-GB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3EC8908-7135-6A69-36E1-D2EBC937AF4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0147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3662"/>
    </mc:Choice>
    <mc:Fallback xmlns="">
      <p:transition spd="slow" advTm="63662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810AB89-E979-7A22-0654-50EA45A924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New recommendation 4</a:t>
            </a:r>
            <a:endParaRPr lang="en-GB" sz="2800" b="1" dirty="0">
              <a:solidFill>
                <a:srgbClr val="7030A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FE78015-4137-E2EC-A913-7074FB54D95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9939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520"/>
    </mc:Choice>
    <mc:Fallback xmlns="">
      <p:transition spd="slow" advTm="952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9832030B-CA57-B67A-B094-5530907B4F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Previous recommendation or guidance</a:t>
            </a:r>
            <a:endParaRPr lang="en-GB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6017723-CB52-C0FF-BFC3-2316B8D92FD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5702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3316"/>
    </mc:Choice>
    <mc:Fallback xmlns="">
      <p:transition spd="slow" advTm="23316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D16D5E1-9377-5268-85C4-24780C85C1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Vignette</a:t>
            </a:r>
            <a:endParaRPr lang="en-GB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24DC21E-6E65-C8B0-B4EA-C4C47038B09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1741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3051"/>
    </mc:Choice>
    <mc:Fallback xmlns="">
      <p:transition spd="slow" advTm="53051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6657D26D-3AB0-DC7E-6207-B10E495414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New clinical message</a:t>
            </a:r>
            <a:endParaRPr lang="en-GB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5FAABD2-56D6-2312-9B1F-A90A18BC0DF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0250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344"/>
    </mc:Choice>
    <mc:Fallback xmlns="">
      <p:transition spd="slow" advTm="14344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CD494E2B-0D49-FE6F-3462-C5D1AEE082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Previous recommendation or guidance</a:t>
            </a:r>
            <a:endParaRPr lang="en-GB" sz="2800" b="1" dirty="0">
              <a:solidFill>
                <a:srgbClr val="7030A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DCC9613-0199-6963-415F-7775EB3A673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2351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802"/>
    </mc:Choice>
    <mc:Fallback xmlns="">
      <p:transition spd="slow" advTm="19802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CE63BBF0-4DF4-67DE-BCD4-D219475502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Vignette</a:t>
            </a:r>
            <a:br>
              <a:rPr lang="en-GB" sz="1800" b="1" i="1">
                <a:solidFill>
                  <a:srgbClr val="4F81BD"/>
                </a:solidFill>
                <a:effectLst/>
                <a:latin typeface="Cambria" panose="020405030504060302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</a:br>
            <a:endParaRPr lang="en-GB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9212C00-10FF-CC8E-49D1-295A10F0DD5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7685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3632"/>
    </mc:Choice>
    <mc:Fallback xmlns="">
      <p:transition spd="slow" advTm="33632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EBFE41DC-4FB5-5F3D-62C1-7558782ADC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Table 5.1: Classification of care received by the women who died from neurological causes, UK and Ireland 2022-24</a:t>
            </a:r>
            <a:endParaRPr lang="en-GB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1528F13-215E-6ADB-B244-EA37359B60B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0458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965"/>
    </mc:Choice>
    <mc:Fallback xmlns="">
      <p:transition spd="slow" advTm="20965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49</Words>
  <Application>Microsoft Office PowerPoint</Application>
  <PresentationFormat>Widescreen</PresentationFormat>
  <Paragraphs>13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Aptos</vt:lpstr>
      <vt:lpstr>Aptos Display</vt:lpstr>
      <vt:lpstr>Arial</vt:lpstr>
      <vt:lpstr>Cambria</vt:lpstr>
      <vt:lpstr>Office Theme</vt:lpstr>
      <vt:lpstr>PowerPoint Presentation</vt:lpstr>
      <vt:lpstr>EPILEPSY</vt:lpstr>
      <vt:lpstr>Vignette</vt:lpstr>
      <vt:lpstr>New Clinical Message</vt:lpstr>
      <vt:lpstr>Vignette</vt:lpstr>
      <vt:lpstr>Previous recommendation or guidance</vt:lpstr>
      <vt:lpstr>Vignette </vt:lpstr>
      <vt:lpstr>New recommendation 4</vt:lpstr>
      <vt:lpstr>Previous recommendation or guidance</vt:lpstr>
      <vt:lpstr>Vignette</vt:lpstr>
      <vt:lpstr>New clinical message</vt:lpstr>
      <vt:lpstr>Previous recommendation or guidance</vt:lpstr>
      <vt:lpstr>Vignette </vt:lpstr>
      <vt:lpstr>Table 5.1: Classification of care received by the women who died from neurological causes, UK and Ireland 2022-24</vt:lpstr>
    </vt:vector>
  </TitlesOfParts>
  <Company>Medical Sciences - University of Oxford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Katherine De Blanger</dc:creator>
  <cp:lastModifiedBy>Katherine De Blanger</cp:lastModifiedBy>
  <cp:revision>1</cp:revision>
  <dcterms:created xsi:type="dcterms:W3CDTF">2026-09-30T13:35:12Z</dcterms:created>
  <dcterms:modified xsi:type="dcterms:W3CDTF">2026-09-30T13:35:12Z</dcterms:modified>
</cp:coreProperties>
</file>