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0F5D-BE27-4D53-9B9C-A78E737C8DD2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7AA3-3EC5-40DB-95D8-821636BF3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0F5D-BE27-4D53-9B9C-A78E737C8DD2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7AA3-3EC5-40DB-95D8-821636BF3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Care after birth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Bereavement Checklists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Midwifery support and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9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Midwifery support and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Management on the Neonatal Unit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7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Informing others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4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Follow-up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Areas for improvement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Areas of care focussed 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Areas of care focussed 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5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quality of bereavement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quality of bereavement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7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quality of bereavement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2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 (continued)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Care after birth</vt:lpstr>
      <vt:lpstr>Areas of care focussed on</vt:lpstr>
      <vt:lpstr>Areas of care focussed on</vt:lpstr>
      <vt:lpstr>The quality of bereavement care</vt:lpstr>
      <vt:lpstr>Vignette</vt:lpstr>
      <vt:lpstr>The quality of bereavement care</vt:lpstr>
      <vt:lpstr>The quality of bereavement care</vt:lpstr>
      <vt:lpstr>Vignette</vt:lpstr>
      <vt:lpstr>Vignette (continued)</vt:lpstr>
      <vt:lpstr>Bereavement Checklists</vt:lpstr>
      <vt:lpstr>Midwifery support and care</vt:lpstr>
      <vt:lpstr>Midwifery support and care</vt:lpstr>
      <vt:lpstr>Management on the Neonatal Unit</vt:lpstr>
      <vt:lpstr>Vignette</vt:lpstr>
      <vt:lpstr>Informing others</vt:lpstr>
      <vt:lpstr>Follow-up</vt:lpstr>
      <vt:lpstr>Areas for improvement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after birth</dc:title>
  <dc:creator>Jennifer Kurinczuk</dc:creator>
  <cp:lastModifiedBy>Jennifer Kurinczuk</cp:lastModifiedBy>
  <cp:revision>1</cp:revision>
  <dcterms:created xsi:type="dcterms:W3CDTF">2018-01-14T15:07:50Z</dcterms:created>
  <dcterms:modified xsi:type="dcterms:W3CDTF">2018-01-14T15:07:51Z</dcterms:modified>
</cp:coreProperties>
</file>