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BE10-58C5-48FD-BCF9-54E0C830D43D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7220-7A3B-4450-8324-3F839FB66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7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7BE10-58C5-48FD-BCF9-54E0C830D43D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E7220-7A3B-4450-8324-3F839FB66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9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 Antenatal Care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7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Cigarette Smoking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1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Communication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Summary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9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Implications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3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Key Findings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4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Distribution of Care Issues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2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Care Issues Reflect Risk Factors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4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Small for Gestational Age Infants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3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Reduced Fetal Movements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7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Vignettes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7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Diabetes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1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Previous Caesarean Section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92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Antenatal Care</vt:lpstr>
      <vt:lpstr>Key Findings</vt:lpstr>
      <vt:lpstr>Distribution of Care Issues</vt:lpstr>
      <vt:lpstr>Care Issues Reflect Risk Factors</vt:lpstr>
      <vt:lpstr>Small for Gestational Age Infants</vt:lpstr>
      <vt:lpstr>Reduced Fetal Movements</vt:lpstr>
      <vt:lpstr>Vignettes</vt:lpstr>
      <vt:lpstr>Diabetes</vt:lpstr>
      <vt:lpstr>Previous Caesarean Section</vt:lpstr>
      <vt:lpstr>Cigarette Smoking</vt:lpstr>
      <vt:lpstr>Communication</vt:lpstr>
      <vt:lpstr>Summary</vt:lpstr>
      <vt:lpstr>Implications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Antenatal Care</dc:title>
  <dc:creator>Jennifer Kurinczuk</dc:creator>
  <cp:lastModifiedBy>Jennifer Kurinczuk</cp:lastModifiedBy>
  <cp:revision>1</cp:revision>
  <dcterms:created xsi:type="dcterms:W3CDTF">2018-01-14T15:01:30Z</dcterms:created>
  <dcterms:modified xsi:type="dcterms:W3CDTF">2018-01-14T15:01:30Z</dcterms:modified>
</cp:coreProperties>
</file>