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4E0A9-3F69-2048-3E69-D17EFCB9E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1C7D65-7C89-F0DA-8394-15D661D1B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9FD97-E537-4470-B32C-7D087B49FA8A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2D1F9C-7BDB-BB1A-1C72-3D75B7E04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C85FB4-A257-7873-6A8A-4020F2A00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8BFF5-2A9A-4EAB-8E43-7BA2CF6369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08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FE0727-91A2-7489-715F-D079CC082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5626BF-44D7-9B45-2624-B82BAE9ACE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AE6FCE-4FCB-E7ED-2E71-043146DDF3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59FD97-E537-4470-B32C-7D087B49FA8A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32330-8A13-61E1-33A0-8E19B12F54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07380-13B0-5CD0-66E3-CEF1271A1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08BFF5-2A9A-4EAB-8E43-7BA2CF6369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18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7C29649-6522-E184-1E16-6DBCCEE65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927871-C477-945B-B23C-EB750F5BE9B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610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8B0B58A-DA04-6DB7-D536-6F80842C2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357E26-C06F-E885-F81B-64241AFBD5F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177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DA381A9-CB80-BA9A-FD83-791ADA705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50EA0-FA99-2E81-E092-D97B230214F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879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E4A11F4-DE64-3857-FCC1-2F290F180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3F76AD-346E-CC86-B8F1-B3DB83FBD0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786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9896D3C-DEE2-B3C9-BFCA-CBBC32C87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3188A6-5491-1C53-CF95-3ACBFBA5AB4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988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77DBC4E-7614-C239-B49F-469B25C99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77B48C-334B-B401-0A48-21A5A90FA6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21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19E2C99-98FA-22EA-4583-6834916C4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6EB91C-D415-64F8-1AD4-495994267A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467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ABAA37E-5A5B-98E5-46FB-B6AD397C0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F98FA0-0E61-479F-CE4A-982ED6515F0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176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63E65BB-6E43-9141-2ADD-AB572FEC5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426B75-2A27-61B8-8314-F511730D2E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745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B3F9752-2129-D9F9-2783-5A1BFE003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7F68F2-00C1-0BCC-EAF0-9793E11164C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464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2FB21C2-2C8F-530E-D9EE-8F01546C8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87F9F6-C1A7-27AD-0475-F53C3A7A18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1145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7BD2010-8128-7FFB-7F4F-44A175046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4A6CDA-016A-51F9-3A7F-CF435FA1CE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816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E2D7DC8-4909-FF00-F6DF-2DF3A84CD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D4B6BA-B5EC-E954-78F3-3E1E68B94C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506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28CBBD8-951B-7023-ACC5-EE5D748E4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2B9CA5-6618-25C3-692D-81A9E4FD346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0586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716F10A-5E07-3716-0C62-5646CE433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79AA4A-C48E-9A5D-2AFC-67634143B2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766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932B510-2FD3-6166-6CDC-018344822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A29D11-1D9F-74D7-7AB5-567F515F0B3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369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681BC9F-D39B-CB11-B5AA-2F3162868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0B08A3-1EC9-07D0-C616-A481601CB3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816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CB90F9D-2DD0-46F6-8917-267C1AF4B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46F908-7414-A719-D7EB-6FD12B07F8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897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Medical Sciences - University of Oxford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Katherine De Blanger</dc:creator>
  <cp:lastModifiedBy>Katherine De Blanger</cp:lastModifiedBy>
  <cp:revision>1</cp:revision>
  <dcterms:created xsi:type="dcterms:W3CDTF">2026-10-19T09:01:00Z</dcterms:created>
  <dcterms:modified xsi:type="dcterms:W3CDTF">2026-10-19T09:01:00Z</dcterms:modified>
</cp:coreProperties>
</file>