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2B49-F032-FA75-6E1B-932B39A8D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447794-FD91-427E-2112-EB428BF94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D545D-934E-420D-BCE9-52D4E26EEE28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6B170-29C6-6EE1-890C-9226813D1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954CC-B1A3-046F-F45A-1DDD79F7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4BFC-99E1-483B-B61F-3D86AC225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32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1BAB1-B9F2-45C7-548A-E131477D3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F078D-7EB8-3453-C718-44F5DD52F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BF649-F7F1-5925-A686-1260B0F04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BD545D-934E-420D-BCE9-52D4E26EEE28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433B6-15B7-A235-25B4-DF88EB1B6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AF52F-77D6-ED5B-D78C-FB96E29B5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94BFC-99E1-483B-B61F-3D86AC225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11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E18033-466A-48C4-F1FB-5D8E60769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F626EE-1D43-66DF-0474-22ED19175F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7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68F51C-5059-1F89-BC1D-D12D87AB5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b="1"/>
            </a:br>
            <a:r>
              <a:rPr lang="en-GB" b="1"/>
              <a:t>What we want to know: </a:t>
            </a:r>
            <a:br>
              <a:rPr lang="en-GB" b="1"/>
            </a:b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4FCFC-3598-C803-F76E-9520FDA09A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3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5518AA-DA9D-6755-C909-8360D81A3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6A8FBE-34E7-4E58-10C1-8F86B9395B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02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FEAE71-3C42-3B85-EE80-55317872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Our resources: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4470E0-BF86-9659-8EB8-6BC2CA6D52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45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40A1C5-E16E-0ACB-908B-9E207F57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/>
              <a:t>"We'd like you to describe the specific improvements your organisation has made and how MBRRACE-UK resources supported your work."</a:t>
            </a:r>
            <a:r>
              <a:rPr lang="en-GB"/>
              <a:t>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CE55B-4758-A273-13C6-A8EF393E43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97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1696AE-A0B7-17A3-8815-12CA3AF1D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b="1"/>
            </a:br>
            <a:r>
              <a:rPr lang="en-GB" sz="4000" b="1"/>
              <a:t>Training and education</a:t>
            </a:r>
            <a:br>
              <a:rPr lang="en-GB" b="1"/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314E42-C415-FA86-E00C-3334D0A70B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28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A3D17A-FCBE-36BA-AA9A-4F2D37963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000" b="1"/>
            </a:br>
            <a:r>
              <a:rPr lang="en-GB" sz="4000" b="1"/>
              <a:t>Quality and safety improvement</a:t>
            </a: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ABA973-8EE3-2797-6B9C-FF15691893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8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70A50A-0409-3821-78F9-37448C3A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3600" b="1"/>
            </a:br>
            <a:r>
              <a:rPr lang="en-GB" sz="3500" b="1"/>
              <a:t>Clinical pathway and guideline development</a:t>
            </a:r>
            <a:br>
              <a:rPr lang="en-GB" sz="3500" b="1"/>
            </a:br>
            <a:endParaRPr lang="en-GB" sz="35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DA60D-BDBE-3481-1552-E32781E8B3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9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BE86AD-8A6B-4FA4-7B7D-0D0B5685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000" b="1"/>
            </a:br>
            <a:r>
              <a:rPr lang="en-GB" sz="4000" b="1"/>
              <a:t>Bereavement and family centred care</a:t>
            </a: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F64684-02DD-3C2C-5AA2-B0C52F5080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82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ECB1E9-BC12-5114-F80B-EB8F3F1DA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br>
              <a:rPr lang="en-GB" sz="4000" b="1"/>
            </a:br>
            <a:r>
              <a:rPr lang="en-GB" sz="4000" b="1"/>
              <a:t>Mortality review processes</a:t>
            </a: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BFB36D-9737-2E42-12FB-8FFDE6AD30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6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4EE018D-DA13-197F-1985-7F5C7378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br>
              <a:rPr lang="en-GB" sz="4000" b="1"/>
            </a:br>
            <a:r>
              <a:rPr lang="en-GB" sz="4000" b="1"/>
              <a:t>Multi-disciplinary teamwork</a:t>
            </a: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F1E281-50EA-46F4-A852-6D5423FCE2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81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C5EC4F-2EB5-3744-D417-685B2D5F2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sz="4000" b="1"/>
            </a:br>
            <a:br>
              <a:rPr lang="en-GB" sz="4000" b="1"/>
            </a:br>
            <a:r>
              <a:rPr lang="en-GB" sz="4000" b="1"/>
              <a:t>Overall impact:</a:t>
            </a:r>
            <a:br>
              <a:rPr lang="en-GB" sz="4000" b="1"/>
            </a:b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E9383-681F-EC3E-3234-E613AE08E5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90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FAB70E-8BF6-F4DE-680E-6BAA0CEB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br>
              <a:rPr lang="en-GB" sz="4000" b="1"/>
            </a:br>
            <a:r>
              <a:rPr lang="en-GB" sz="4000" b="1"/>
              <a:t>What is holding you back?</a:t>
            </a:r>
            <a:br>
              <a:rPr lang="en-GB" sz="4000" b="1"/>
            </a:br>
            <a:endParaRPr lang="en-GB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088126-64C3-560E-8AF8-E1FCD0A914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6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C19135-BD01-F31D-DFC0-0BE92FA7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4000" b="1"/>
              <a:t>What you would like us to improve:</a:t>
            </a:r>
            <a:endParaRPr lang="en-GB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A366A-46E4-DF44-8045-19D68DCC7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36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3E646A-95BB-A279-A19C-02C877E3E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Looking forward: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7B4AE-6D6E-B504-A271-3099361E0F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35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BE6270-CE53-727D-44F3-103BE2AEB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Acknowledgements 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450FBA-B36C-66DE-CF8F-E876558265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044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Widescreen</PresentationFormat>
  <Paragraphs>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 What we want to know:  </vt:lpstr>
      <vt:lpstr>PowerPoint Presentation</vt:lpstr>
      <vt:lpstr>Our resources:</vt:lpstr>
      <vt:lpstr>"We'd like you to describe the specific improvements your organisation has made and how MBRRACE-UK resources supported your work." </vt:lpstr>
      <vt:lpstr> Training and education </vt:lpstr>
      <vt:lpstr> Quality and safety improvement </vt:lpstr>
      <vt:lpstr> Clinical pathway and guideline development </vt:lpstr>
      <vt:lpstr> Bereavement and family centred care </vt:lpstr>
      <vt:lpstr> Mortality review processes </vt:lpstr>
      <vt:lpstr> Multi-disciplinary teamwork </vt:lpstr>
      <vt:lpstr>  Overall impact:  </vt:lpstr>
      <vt:lpstr> What is holding you back? </vt:lpstr>
      <vt:lpstr>What you would like us to improve:</vt:lpstr>
      <vt:lpstr>Looking forward:</vt:lpstr>
      <vt:lpstr>Acknowledgements 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2026-10-19T08:48:16Z</dcterms:created>
  <dcterms:modified xsi:type="dcterms:W3CDTF">2026-10-19T08:48:16Z</dcterms:modified>
</cp:coreProperties>
</file>