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E234D-6AA1-0F5A-727E-860CE3CD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228316-5F28-D3FC-CF7A-C521599530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9AA6E-0075-4E29-ACF3-6B2DD292C879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7CD39E-B0C8-529D-C576-434087173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D4A72-144A-ACE4-71C5-9A67C19FD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731918-8EBA-4F5D-AB53-B3FECE243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493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902524-9660-7613-81F7-B937AC49F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22BAD9-9194-1E45-E120-97ACEEED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1D6BFC-6148-2F1C-9DD5-AD8440D696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49AA6E-0075-4E29-ACF3-6B2DD292C879}" type="datetimeFigureOut">
              <a:rPr lang="en-GB" smtClean="0"/>
              <a:t>19/10/2026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4DA6D-B321-1CC7-E1B2-A038A5B6B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D043AF-DDFC-53FC-44A4-C07352FC32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731918-8EBA-4F5D-AB53-B3FECE243E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78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B0AD71-20E5-E7A0-E9E2-5D69FBA2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ED73B1-E5EE-BFD7-EB07-D3859C246D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10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CE9809A-1C40-213E-FB2B-7844F1E81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recommendation from Thirlwall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386E2C-1D05-5B57-9C27-B1BEBBC703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160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B2D9067-351B-B4C0-44ED-C057F21236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 infrastructure already exists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61D857-1458-87F3-6735-FF8E520383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17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FC3DF63-34E0-8AC1-FFDA-E730A3297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t">
              <a:lnSpc>
                <a:spcPct val="100000"/>
              </a:lnSpc>
              <a:buNone/>
            </a:pPr>
            <a:r>
              <a:rPr lang="en-GB"/>
              <a:t>How RTDM helps identify concerns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13E7ED-2850-1CE6-93B1-9357450395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32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B66EEF8-3D9D-E0A0-16F4-AB154A16F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Reporting data ≠ interpreting data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30B69E-435D-A076-1F21-DBCBF6FAD8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19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06C044F-CDF5-5C6A-FBF5-4A4290D45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CC39C-DF53-8100-79C3-C1A788B5A3D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76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24CB411-15AB-E3EF-C190-B962035737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If a concern is identified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770492-DAD8-77EE-80E4-0B4E2010EE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3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2586ED-4DB4-86FC-C42A-A2BCC2929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Escalation frameworks already exist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BF7B7-7053-FFDB-24EA-717CF49983E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39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487B4B-BF5A-813B-8E39-DCB94C295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Supporting oversight organisations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213381-3897-9135-4B21-853EB3E4976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85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FCAD87-DF7B-E3AD-6BF2-2E7E2E28F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Key messages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CA9B67-56E8-DEA1-C3F3-50EEB12EF28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15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261C3A9-01F5-FBB8-129E-985E38370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55CED8-A533-7419-30D4-51683D438F2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157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Widescreen</PresentationFormat>
  <Paragraphs>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PowerPoint Presentation</vt:lpstr>
      <vt:lpstr>Key recommendation from Thirlwall</vt:lpstr>
      <vt:lpstr>The infrastructure already exists</vt:lpstr>
      <vt:lpstr>How RTDM helps identify concerns</vt:lpstr>
      <vt:lpstr>Reporting data ≠ interpreting data</vt:lpstr>
      <vt:lpstr>PowerPoint Presentation</vt:lpstr>
      <vt:lpstr>If a concern is identified</vt:lpstr>
      <vt:lpstr>Escalation frameworks already exist</vt:lpstr>
      <vt:lpstr>Supporting oversight organisations</vt:lpstr>
      <vt:lpstr>Key messages</vt:lpstr>
      <vt:lpstr>PowerPoint Presentation</vt:lpstr>
    </vt:vector>
  </TitlesOfParts>
  <Company>Medical Sciences - University of Oxford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Katherine De Blanger</dc:creator>
  <cp:lastModifiedBy>Katherine De Blanger</cp:lastModifiedBy>
  <cp:revision>1</cp:revision>
  <dcterms:created xsi:type="dcterms:W3CDTF">2026-10-19T09:06:32Z</dcterms:created>
  <dcterms:modified xsi:type="dcterms:W3CDTF">2026-10-19T09:06:32Z</dcterms:modified>
</cp:coreProperties>
</file>