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9E88-FC52-AC4B-E0E4-77DF337C5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5B0C7-D511-9965-2D1D-638525EBC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293C9-E3AD-4DCB-A57A-271ADC5C59E2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EA671F-407A-82E5-B52C-E7AA80C37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82AD8-F12A-2804-7787-9D7EA611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1DA7A-5A24-40FD-9B5F-B01DD6BC8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4384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06C20F-9616-0DC9-BC27-B25720F70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2E6CB2-6023-4F93-B8A3-023857976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5367C-134E-26F0-2544-CE390FA8DE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D293C9-E3AD-4DCB-A57A-271ADC5C59E2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7236B3-2C35-3306-347F-D8540DCBA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DA035-AD07-C810-565E-6E20665B42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E51DA7A-5A24-40FD-9B5F-B01DD6BC8C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823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2BF485-CB22-AED6-6A3E-561A73046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113375-B6CE-F217-0DAE-6EC9ABA6CB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616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FB9435-2A2D-CE49-7066-4E1A9B225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Why did we need to refresh the Stillbirth PSP in the UK</a:t>
            </a:r>
            <a:endParaRPr lang="en-GB" altLang="en-US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9E7453-A3FC-C2FE-F390-708C546BD1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20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9E6D10-67B8-6967-1EB2-D89EDA22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b="1"/>
              <a:t>Stillbirth – Research Gap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C7AEFF-AC65-9BDC-9CD8-FF6FACC8CA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886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790351-4F80-26F8-F365-ED3D73FD3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Scope for Refresh Stillbirth PSP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DA69DA-5BBA-6D56-79B0-537A2C5B67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998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214428-7B9D-2F83-6DEF-2F695E8E2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Steering Group Membership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0D6479-C8B0-940B-0D8B-A5C44077D5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78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2F4B39-4F55-4420-EE12-70D20848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665427-5633-23B3-DAE9-30E7179A39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76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6718CC-8543-C1EC-D1CD-27789D404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Parent-centred approach to reaching out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1E639-0418-0A0A-B684-E56BFE3FD9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63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72DE508-7633-A0AF-E2F7-26648E66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latin typeface="+mn-lt"/>
              </a:rPr>
              <a:t>Comparison of 2014 and 2025 PSPs</a:t>
            </a:r>
            <a:endParaRPr lang="en-GB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5755948-0D41-731F-EF95-FD1B663292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2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BFBF48-693D-7C2B-B739-90185554A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>
                <a:latin typeface="+mn-lt"/>
              </a:rPr>
              <a:t>Overview of lived experience participants</a:t>
            </a:r>
            <a:endParaRPr lang="en-GB" b="1" dirty="0">
              <a:latin typeface="+mn-l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F8025E-985D-4113-3394-20A6FEC0B27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403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F31F21-9FD5-9FF7-C6D7-DA78B629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Evidence check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885DD3-D0E3-4E79-9419-EC5643DB6D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104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A7E713-5B87-5A29-B689-D5834E1E3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Stillbirth PSP Refresh - Prioritisation Survey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92140C-39CF-6C54-648C-154277BBA7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45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A206E8-622E-41BB-3266-CF39B1703B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Final Workshop – November 2025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F1ECE7-20D8-457B-4D8C-A777F6849D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11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074CA9F-A480-51EA-DC83-3F6C86D99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Research Priorities – 2025 Stillbirth PSP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F4E2F7-2A5C-35CC-78A2-C62D49BD75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0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F8C31D-537A-F7BD-125F-3E98610D9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Research Priorities – 2025 Stillbirth PSP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A8EE39-AB17-532C-D6E7-269222AE30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857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E171755-550E-1FDC-5387-E0932F635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D2255E-8D5C-AF9E-3689-BB4EEA56FE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2761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1F4E895-EBF8-6403-E607-4DD214E17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After the PSP – Public Engagement Events</a:t>
            </a:r>
            <a:endParaRPr lang="en-GB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0272F7-0D44-B3A7-E933-0715191861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06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2F22FA-767D-CF65-FC3C-C34219C9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Read more about the PSP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BDB173-8B5A-F6E7-03D9-6852FA52757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0504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Microsoft Office PowerPoint</Application>
  <PresentationFormat>Widescreen</PresentationFormat>
  <Paragraphs>14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Aptos Display</vt:lpstr>
      <vt:lpstr>Arial</vt:lpstr>
      <vt:lpstr>Office Theme</vt:lpstr>
      <vt:lpstr>PowerPoint Presentation</vt:lpstr>
      <vt:lpstr>Why did we need to refresh the Stillbirth PSP in the UK</vt:lpstr>
      <vt:lpstr>Stillbirth – Research Gap</vt:lpstr>
      <vt:lpstr>Scope for Refresh Stillbirth PSP</vt:lpstr>
      <vt:lpstr>Steering Group Membership</vt:lpstr>
      <vt:lpstr>PowerPoint Presentation</vt:lpstr>
      <vt:lpstr>Parent-centred approach to reaching out</vt:lpstr>
      <vt:lpstr>Comparison of 2014 and 2025 PSPs</vt:lpstr>
      <vt:lpstr>Overview of lived experience participants</vt:lpstr>
      <vt:lpstr>Evidence check</vt:lpstr>
      <vt:lpstr>Stillbirth PSP Refresh - Prioritisation Survey</vt:lpstr>
      <vt:lpstr>Final Workshop – November 2025</vt:lpstr>
      <vt:lpstr>Research Priorities – 2025 Stillbirth PSP</vt:lpstr>
      <vt:lpstr>Research Priorities – 2025 Stillbirth PSP</vt:lpstr>
      <vt:lpstr>PowerPoint Presentation</vt:lpstr>
      <vt:lpstr>After the PSP – Public Engagement Events</vt:lpstr>
      <vt:lpstr>Read more about the PSP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2026-10-19T09:57:34Z</dcterms:created>
  <dcterms:modified xsi:type="dcterms:W3CDTF">2026-10-19T09:57:34Z</dcterms:modified>
</cp:coreProperties>
</file>