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07AB3-80C0-A823-262D-A5412182E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11D10F-566E-208E-08FA-563CE97A5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5CDF-DF09-4C31-A86C-750B5F5DCC22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0A5708-9DDF-C875-D884-3C02E99C1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5442C7-0273-086D-34E2-F9D6462F5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8250D-67B6-4FD7-B09D-8DA4C1E5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114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3D6538-0E61-A33B-642A-809231C6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707766-D385-FA3B-3D10-6594D0119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690A0-BC5F-3C81-B6CB-5649F24F68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75CDF-DF09-4C31-A86C-750B5F5DCC22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23E12-D7D9-4970-7814-ACC4268A0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55C98-8AED-7E4C-67B5-E2F8DF2E1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C8250D-67B6-4FD7-B09D-8DA4C1E5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597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276BC0-2823-6BF9-0D04-8CD3E1280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9CB72B-33ED-49A0-C8EA-F1EDA1EE73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67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5C73771-10CB-8C3C-BF2D-17EF2E830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728BC5-9386-6FA4-25D5-4105317363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42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98301A-5203-A1F4-EA40-A628D6C87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UK perinatal mortality rates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7CD7C7-47DA-288E-1646-7124573FDF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F2058C7-5E06-458D-2543-10BE1F1E5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EF5850-82E5-EF65-DF43-BD025B067B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71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EB8AC5E-C3F4-687E-F7EC-AEAF1D930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Stillbirth rates by ethnicity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61CC8A-6FB2-FF9B-D9BE-80896D5F29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2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9BBF693-0093-8141-CA2E-8CCF0109A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Neonatal mortality rates by ethnicity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77B3B9-BBA2-4B93-757F-80CE479AA0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9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78CB539-ECBF-98B8-BF0D-B364C3F83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/>
              <a:t>Stillbirth rates per 1,000 total births by deprivation</a:t>
            </a:r>
            <a:endParaRPr lang="en-GB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380A6A-16BC-5FE9-EEE0-45F9A3F5CF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5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F1D66D1-8184-E585-7136-F985290B7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/>
              <a:t>Neonatal mortality rates (per 1,000 live births) by deprivation quintile</a:t>
            </a:r>
            <a:endParaRPr lang="en-GB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DA3E68-05E3-FCD5-CB26-9B940ED475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18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FAA5D6B-F01B-319F-2D78-C45A1968A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Risk by gestational age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C92411-66C0-CF59-397C-0FB1C94ECB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33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2FBADE0-9920-6D1F-5077-3D2EF51C5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/>
              <a:t>Cause of death</a:t>
            </a:r>
            <a:endParaRPr lang="en-GB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B7253B-0A0B-5736-D99B-E680BDB2801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58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D4D06B0-118E-2427-B470-3D3365C54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/>
              <a:t>From surveillance data to information for action</a:t>
            </a:r>
            <a:endParaRPr lang="en-GB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55A33F-CF34-53B1-40A0-520AF1F542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84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6B64D3F-49B4-AE48-6239-36B092C01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Looking ahead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E9BE99-8019-63AF-E231-D5A16C109C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47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Widescreen</PresentationFormat>
  <Paragraphs>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UK perinatal mortality rates</vt:lpstr>
      <vt:lpstr>PowerPoint Presentation</vt:lpstr>
      <vt:lpstr>Stillbirth rates by ethnicity</vt:lpstr>
      <vt:lpstr>Neonatal mortality rates by ethnicity</vt:lpstr>
      <vt:lpstr>Stillbirth rates per 1,000 total births by deprivation</vt:lpstr>
      <vt:lpstr>Neonatal mortality rates (per 1,000 live births) by deprivation quintile</vt:lpstr>
      <vt:lpstr>Risk by gestational age</vt:lpstr>
      <vt:lpstr>Cause of death</vt:lpstr>
      <vt:lpstr>From surveillance data to information for action</vt:lpstr>
      <vt:lpstr>Looking ahead</vt:lpstr>
    </vt:vector>
  </TitlesOfParts>
  <Company>Medical Sciences - University of Oxford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De Blanger</dc:creator>
  <cp:lastModifiedBy>Katherine De Blanger</cp:lastModifiedBy>
  <cp:revision>1</cp:revision>
  <dcterms:created xsi:type="dcterms:W3CDTF">2026-10-19T08:54:02Z</dcterms:created>
  <dcterms:modified xsi:type="dcterms:W3CDTF">2026-10-19T08:54:02Z</dcterms:modified>
</cp:coreProperties>
</file>