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B35C-EEF0-49E8-922C-3C8DB5F2477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50DF7-AF09-48A1-8758-D6875780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B35C-EEF0-49E8-922C-3C8DB5F2477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50DF7-AF09-48A1-8758-D68757807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Universal lessons for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- haemorrhage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8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Mental Health - Actions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3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Repeated recommendations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2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  <a:cs typeface="Arial"/>
              </a:rPr>
              <a:t>Mental Health - Red Flags</a:t>
            </a:r>
            <a:endParaRPr lang="en-GB" dirty="0">
              <a:latin typeface="+mn-lt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3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 </a:t>
            </a:r>
            <a:r>
              <a:rPr lang="mr-IN" smtClean="0"/>
              <a:t>–</a:t>
            </a:r>
            <a:r>
              <a:rPr lang="en-US" smtClean="0"/>
              <a:t> de-prescribing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- malignancy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4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 - malignancy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39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Lay 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2003-16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5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women who died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Vulnerability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7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2014-16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4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messages - thromboembolism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8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Mangal</vt:lpstr>
      <vt:lpstr>Office Theme</vt:lpstr>
      <vt:lpstr>Universal lessons for care</vt:lpstr>
      <vt:lpstr>Maternal mortality UK 2003-16 </vt:lpstr>
      <vt:lpstr>Maternal Mortality in the UK</vt:lpstr>
      <vt:lpstr>Characteristics of women who died</vt:lpstr>
      <vt:lpstr>PowerPoint Presentation</vt:lpstr>
      <vt:lpstr>PowerPoint Presentation</vt:lpstr>
      <vt:lpstr>Vulnerability</vt:lpstr>
      <vt:lpstr>Causes of maternal death 2014-16</vt:lpstr>
      <vt:lpstr>Key messages - thromboembolism</vt:lpstr>
      <vt:lpstr>PowerPoint Presentation</vt:lpstr>
      <vt:lpstr>Key messages - haemorrhage</vt:lpstr>
      <vt:lpstr>Late maternal deaths UK 2014-16</vt:lpstr>
      <vt:lpstr>Mental Health - Actions</vt:lpstr>
      <vt:lpstr>Repeated recommendations</vt:lpstr>
      <vt:lpstr>Mental Health - Red Flags</vt:lpstr>
      <vt:lpstr>Key message – de-prescribing</vt:lpstr>
      <vt:lpstr>Key messages - malignancy</vt:lpstr>
      <vt:lpstr>Key message - malignancy</vt:lpstr>
      <vt:lpstr>Lay summary</vt:lpstr>
      <vt:lpstr>Thank you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lessons for care</dc:title>
  <dc:creator>Jenny Kurinczuk</dc:creator>
  <cp:lastModifiedBy>Jenny Kurinczuk</cp:lastModifiedBy>
  <cp:revision>1</cp:revision>
  <dcterms:created xsi:type="dcterms:W3CDTF">2018-11-01T14:05:41Z</dcterms:created>
  <dcterms:modified xsi:type="dcterms:W3CDTF">2018-11-01T14:05:41Z</dcterms:modified>
</cp:coreProperties>
</file>