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048E-04AC-4F57-A16E-045FBAE4EA78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7A02-43D9-471F-AEDE-13A93FC11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048E-04AC-4F57-A16E-045FBAE4EA78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7A02-43D9-471F-AEDE-13A93FC11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chemeClr val="tx1"/>
                </a:solidFill>
              </a:rPr>
              <a:t>Key messages for care of women with malignancy</a:t>
            </a:r>
            <a:endParaRPr lang="en-GB" alt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a diagnosis not simply excluding one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Fixation error</a:t>
            </a:r>
            <a:br>
              <a:rPr lang="en-GB" altLang="en-US" b="1" smtClean="0"/>
            </a:b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Repeated presentation/</a:t>
            </a:r>
            <a:br>
              <a:rPr lang="en-GB" altLang="en-US" smtClean="0"/>
            </a:br>
            <a:r>
              <a:rPr lang="en-GB" altLang="en-US" smtClean="0"/>
              <a:t>failure to respond to treatment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1" smtClean="0"/>
              <a:t>Contraception</a:t>
            </a:r>
            <a:r>
              <a:rPr lang="en-GB" altLang="en-US" b="1" i="1" smtClean="0"/>
              <a:t> 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Key Message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b="1" smtClean="0"/>
              <a:t>New messages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Lynch Syndrome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New messages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Trousseau’s syndrome 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Thrombosis and assessing VTE risk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Background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Vulnerability</a:t>
            </a:r>
            <a:r>
              <a:rPr lang="en-GB" altLang="en-US" b="1" i="1" smtClean="0"/>
              <a:t/>
            </a:r>
            <a:br>
              <a:rPr lang="en-GB" altLang="en-US" b="1" i="1" smtClean="0"/>
            </a:b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Key messages</a:t>
            </a:r>
            <a:endParaRPr lang="en-GB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Key messages</a:t>
            </a:r>
            <a:endParaRPr lang="en-GB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Key messages</a:t>
            </a:r>
            <a:endParaRPr lang="en-GB" altLang="en-US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2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Overview of care and lessons to be learned </a:t>
            </a:r>
            <a:br>
              <a:rPr lang="en-GB" altLang="en-US" smtClean="0"/>
            </a:b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women who died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women who died</a:t>
            </a:r>
            <a:br>
              <a:rPr lang="en-GB" altLang="en-US" smtClean="0"/>
            </a:b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Classification of care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3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Messages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0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Pain requiring opiates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Recurrent vaginal bleeding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Delayed Radiological Investigations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8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Key messages for care of women with malignancy</vt:lpstr>
      <vt:lpstr>Background</vt:lpstr>
      <vt:lpstr>The women who died</vt:lpstr>
      <vt:lpstr>The women who died </vt:lpstr>
      <vt:lpstr>Classification of care</vt:lpstr>
      <vt:lpstr>Messages</vt:lpstr>
      <vt:lpstr>Pain requiring opiates</vt:lpstr>
      <vt:lpstr>Recurrent vaginal bleeding</vt:lpstr>
      <vt:lpstr>Delayed Radiological Investigations</vt:lpstr>
      <vt:lpstr>Making a diagnosis not simply excluding one</vt:lpstr>
      <vt:lpstr>Fixation error </vt:lpstr>
      <vt:lpstr>Repeated presentation/ failure to respond to treatment</vt:lpstr>
      <vt:lpstr>Contraception  </vt:lpstr>
      <vt:lpstr>Key Message</vt:lpstr>
      <vt:lpstr> New messages</vt:lpstr>
      <vt:lpstr>Lynch Syndrome</vt:lpstr>
      <vt:lpstr>New messages</vt:lpstr>
      <vt:lpstr>Trousseau’s syndrome </vt:lpstr>
      <vt:lpstr>Thrombosis and assessing VTE risk</vt:lpstr>
      <vt:lpstr>Vulnerability </vt:lpstr>
      <vt:lpstr>Key messages</vt:lpstr>
      <vt:lpstr>Key messages</vt:lpstr>
      <vt:lpstr>Key messages</vt:lpstr>
      <vt:lpstr> Overview of care and lessons to be learned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messages for care of women with malignancy</dc:title>
  <dc:creator>Jenny Kurinczuk</dc:creator>
  <cp:lastModifiedBy>Jenny Kurinczuk</cp:lastModifiedBy>
  <cp:revision>1</cp:revision>
  <dcterms:created xsi:type="dcterms:W3CDTF">2018-11-01T14:03:51Z</dcterms:created>
  <dcterms:modified xsi:type="dcterms:W3CDTF">2018-11-01T14:03:52Z</dcterms:modified>
</cp:coreProperties>
</file>