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BE8A-2CF9-4FC7-9D3C-18CD2D4C8CFF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5E45-BE04-4D67-8DB5-AE7F3C71E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2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BE8A-2CF9-4FC7-9D3C-18CD2D4C8CFF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5E45-BE04-4D67-8DB5-AE7F3C71E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Messages for Mental Health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  <a:cs typeface="Arial"/>
              </a:rPr>
              <a:t>Red Flags</a:t>
            </a:r>
            <a:endParaRPr lang="en-GB" dirty="0">
              <a:latin typeface="+mn-lt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/>
              </a:rPr>
              <a:t>Red Flags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5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 Flags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Amber Flags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Amber Flags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Planning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Crisis, liaison and home treatment team training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Crisis, liaison and home treatment team training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messages for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adversities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 2014-2016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adversities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Judgements based on diagnosis or social adversity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Judgements based on diagnosis or social adversity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Avoidance of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Self-harm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Gatekeeping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Gatekeeping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 of women in prison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 of women in prison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Prescribing issues </a:t>
            </a:r>
            <a:r>
              <a:rPr lang="mr-IN" smtClean="0"/>
              <a:t>–</a:t>
            </a:r>
            <a:r>
              <a:rPr lang="en-US" smtClean="0"/>
              <a:t> de-prescribing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 2014-2016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Prescribing issues </a:t>
            </a:r>
            <a:r>
              <a:rPr lang="mr-IN" smtClean="0"/>
              <a:t>–</a:t>
            </a:r>
            <a:r>
              <a:rPr lang="en-US" smtClean="0"/>
              <a:t> de-prescribing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Prescribing issues - propranolol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Adequacy of mental health returns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we learned?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smtClean="0"/>
              <a:t>What have we learned?</a:t>
            </a:r>
            <a:br>
              <a:rPr lang="en-US" sz="4900" smtClean="0"/>
            </a:br>
            <a:r>
              <a:rPr lang="en-US" sz="3100" smtClean="0">
                <a:solidFill>
                  <a:srgbClr val="4F81BD"/>
                </a:solidFill>
              </a:rPr>
              <a:t>Routine good clinical care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smtClean="0"/>
              <a:t>What have we learned?</a:t>
            </a:r>
            <a:br>
              <a:rPr lang="en-US" sz="4900" smtClean="0"/>
            </a:br>
            <a:r>
              <a:rPr lang="en-US" sz="3100" smtClean="0">
                <a:solidFill>
                  <a:srgbClr val="4F81BD"/>
                </a:solidFill>
              </a:rPr>
              <a:t>Routine good organisational care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smtClean="0"/>
              <a:t>What have we learned?</a:t>
            </a:r>
            <a:br>
              <a:rPr lang="en-US" sz="4900" smtClean="0"/>
            </a:br>
            <a:r>
              <a:rPr lang="en-US" sz="3100" smtClean="0">
                <a:solidFill>
                  <a:srgbClr val="4F81BD"/>
                </a:solidFill>
              </a:rPr>
              <a:t>Distinctiveness of perinatal mental health care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women who died 2014-2016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of deaths by suicide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Underlying 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of previous history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of previous history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(4:3)</PresentationFormat>
  <Paragraphs>37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Mangal</vt:lpstr>
      <vt:lpstr>Office Theme</vt:lpstr>
      <vt:lpstr>Messages for Mental Health</vt:lpstr>
      <vt:lpstr>The women who died 2014-2016</vt:lpstr>
      <vt:lpstr>The women who died 2014-2016</vt:lpstr>
      <vt:lpstr>The women who died 2014-2016</vt:lpstr>
      <vt:lpstr>Timing of deaths by suicide</vt:lpstr>
      <vt:lpstr>Underlying diagnosis</vt:lpstr>
      <vt:lpstr>Repeated recommendations</vt:lpstr>
      <vt:lpstr>Communication of previous history </vt:lpstr>
      <vt:lpstr>Communication of previous history </vt:lpstr>
      <vt:lpstr>Red Flags</vt:lpstr>
      <vt:lpstr>Red Flags</vt:lpstr>
      <vt:lpstr>Red Flags</vt:lpstr>
      <vt:lpstr>Amber Flags</vt:lpstr>
      <vt:lpstr>Amber Flags</vt:lpstr>
      <vt:lpstr>Forward Planning</vt:lpstr>
      <vt:lpstr>Crisis, liaison and home treatment team training</vt:lpstr>
      <vt:lpstr>Crisis, liaison and home treatment team training</vt:lpstr>
      <vt:lpstr>New messages for care</vt:lpstr>
      <vt:lpstr>Multiple adversities</vt:lpstr>
      <vt:lpstr>Multiple adversities</vt:lpstr>
      <vt:lpstr>Judgements based on diagnosis or social adversity</vt:lpstr>
      <vt:lpstr>Judgements based on diagnosis or social adversity</vt:lpstr>
      <vt:lpstr>Avoidance of care</vt:lpstr>
      <vt:lpstr>Self-harm</vt:lpstr>
      <vt:lpstr>Gatekeeping</vt:lpstr>
      <vt:lpstr>Gatekeeping</vt:lpstr>
      <vt:lpstr>Care of women in prison</vt:lpstr>
      <vt:lpstr>Care of women in prison</vt:lpstr>
      <vt:lpstr>Prescribing issues – de-prescribing</vt:lpstr>
      <vt:lpstr>Prescribing issues – de-prescribing</vt:lpstr>
      <vt:lpstr>Prescribing issues - propranolol</vt:lpstr>
      <vt:lpstr>Adequacy of mental health returns</vt:lpstr>
      <vt:lpstr>Good care</vt:lpstr>
      <vt:lpstr>What have we learned?</vt:lpstr>
      <vt:lpstr>What have we learned? Routine good clinical care</vt:lpstr>
      <vt:lpstr>What have we learned? Routine good organisational care</vt:lpstr>
      <vt:lpstr>What have we learned? Distinctiveness of perinatal mental health care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Messages for Mental Health</dc:title>
  <dc:creator>Jenny Kurinczuk</dc:creator>
  <cp:lastModifiedBy>Jenny Kurinczuk</cp:lastModifiedBy>
  <cp:revision>1</cp:revision>
  <dcterms:created xsi:type="dcterms:W3CDTF">2018-11-09T09:28:07Z</dcterms:created>
  <dcterms:modified xsi:type="dcterms:W3CDTF">2018-11-09T09:28:08Z</dcterms:modified>
</cp:coreProperties>
</file>