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53E4-DDFB-49C8-A7AE-7FF4C58770D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35E1-4E57-4A61-870E-594A287B4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0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53E4-DDFB-49C8-A7AE-7FF4C58770DF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35E1-4E57-4A61-870E-594A287B4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Major Obstetric Haemorrhage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Urgent delivery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Timing of Hysterectomy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Genital tract trauma: n=11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5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Good recognition and prompt escalation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Delayed recognition and therefore repair of angle tears (n=4)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Extent of damage after vaginal delivery not recognised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7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messages: Genital tract trauma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1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causes of MOH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Early recognition of Sepsis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5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concerns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9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Background: Obstetric haemorrhage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6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Lancet Maternal Health Series study group 2016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Lancet Maternal Health Series study group 2016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0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reviews and Reflections from those involved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23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6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Background: Deaths from MOH </a:t>
            </a:r>
            <a:br>
              <a:rPr lang="en-GB" smtClean="0"/>
            </a:br>
            <a:r>
              <a:rPr lang="en-GB" smtClean="0"/>
              <a:t>UK and Ireland since 2010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Women who survived MOH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haemorrhage: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5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Placenta accreta: n=13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Diagnosis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1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Risk factors for morbid adherence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2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Planning for delivery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On-screen Show (4:3)</PresentationFormat>
  <Paragraphs>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Major Obstetric Haemorrhage</vt:lpstr>
      <vt:lpstr>Background: Obstetric haemorrhage</vt:lpstr>
      <vt:lpstr>Background: Deaths from MOH  UK and Ireland since 2010</vt:lpstr>
      <vt:lpstr>Women who survived MOH</vt:lpstr>
      <vt:lpstr>Types of haemorrhage:</vt:lpstr>
      <vt:lpstr>Placenta accreta: n=13</vt:lpstr>
      <vt:lpstr>Diagnosis</vt:lpstr>
      <vt:lpstr>Risk factors for morbid adherence</vt:lpstr>
      <vt:lpstr>Planning for delivery</vt:lpstr>
      <vt:lpstr>Urgent delivery</vt:lpstr>
      <vt:lpstr>Timing of Hysterectomy</vt:lpstr>
      <vt:lpstr>Genital tract trauma: n=11</vt:lpstr>
      <vt:lpstr>Good recognition and prompt escalation</vt:lpstr>
      <vt:lpstr>Delayed recognition and therefore repair of angle tears (n=4)</vt:lpstr>
      <vt:lpstr>Extent of damage after vaginal delivery not recognised</vt:lpstr>
      <vt:lpstr>Key messages: Genital tract trauma</vt:lpstr>
      <vt:lpstr>Other causes of MOH</vt:lpstr>
      <vt:lpstr>Early recognition of Sepsis</vt:lpstr>
      <vt:lpstr>Other concerns</vt:lpstr>
      <vt:lpstr>Classification of care</vt:lpstr>
      <vt:lpstr>Lancet Maternal Health Series study group 2016</vt:lpstr>
      <vt:lpstr>Lancet Maternal Health Series study group 2016</vt:lpstr>
      <vt:lpstr>Local reviews and Reflections from those involved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Obstetric Haemorrhage</dc:title>
  <dc:creator>Jenny Kurinczuk</dc:creator>
  <cp:lastModifiedBy>Jenny Kurinczuk</cp:lastModifiedBy>
  <cp:revision>1</cp:revision>
  <dcterms:created xsi:type="dcterms:W3CDTF">2018-11-01T13:58:52Z</dcterms:created>
  <dcterms:modified xsi:type="dcterms:W3CDTF">2018-11-01T13:58:52Z</dcterms:modified>
</cp:coreProperties>
</file>