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580-A5B1-4F20-8BF2-90E72A823E7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0FD9-A65B-47B2-8F9A-D778B5601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3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3580-A5B1-4F20-8BF2-90E72A823E7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0FD9-A65B-47B2-8F9A-D778B5601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1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Incentives for notifying early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Incentives for notifying early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Incentives for notifying early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Incentives for notifying early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000000"/>
                </a:solidFill>
              </a:rPr>
              <a:t>MBRRACE-UK recommendation: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Overview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2. What’s the quality of the data?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b="1" smtClean="0">
                <a:solidFill>
                  <a:srgbClr val="000000"/>
                </a:solidFill>
              </a:rPr>
              <a:t>Completeness of key variables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is data missing?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Why does it matter?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1. How quickly are deaths notified?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Why does it matter?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Real-time data monitoring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MBRRACE-UK recommendation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In summary…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We want to help!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Who should notify the death?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 birthweight centiles calculator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Call for confidential enquiry topics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are the benchmarks?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Widescreen</PresentationFormat>
  <Paragraphs>20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Overview</vt:lpstr>
      <vt:lpstr>1. How quickly are deaths notified?</vt:lpstr>
      <vt:lpstr>Who should notify the death?</vt:lpstr>
      <vt:lpstr>PowerPoint Presentation</vt:lpstr>
      <vt:lpstr>What are the benchmarks?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Incentives for notifying early</vt:lpstr>
      <vt:lpstr>Incentives for notifying early</vt:lpstr>
      <vt:lpstr>Incentives for notifying early</vt:lpstr>
      <vt:lpstr>PowerPoint Presentation</vt:lpstr>
      <vt:lpstr>PowerPoint Presentation</vt:lpstr>
      <vt:lpstr>Incentives for notifying early</vt:lpstr>
      <vt:lpstr>MBRRACE-UK recommendation:</vt:lpstr>
      <vt:lpstr>PowerPoint Presentation</vt:lpstr>
      <vt:lpstr>2. What’s the quality of the data?</vt:lpstr>
      <vt:lpstr>PowerPoint Presentation</vt:lpstr>
      <vt:lpstr>PowerPoint Presentation</vt:lpstr>
      <vt:lpstr>Completeness of key variables</vt:lpstr>
      <vt:lpstr>PowerPoint Presentation</vt:lpstr>
      <vt:lpstr>PowerPoint Presentation</vt:lpstr>
      <vt:lpstr>Why is data missing?</vt:lpstr>
      <vt:lpstr>PowerPoint Presentation</vt:lpstr>
      <vt:lpstr>3. Why does it matter?</vt:lpstr>
      <vt:lpstr>3. Why does it matter?</vt:lpstr>
      <vt:lpstr>Real-time data monitoring</vt:lpstr>
      <vt:lpstr>PowerPoint Presentation</vt:lpstr>
      <vt:lpstr>PowerPoint Presentation</vt:lpstr>
      <vt:lpstr>PowerPoint Presentation</vt:lpstr>
      <vt:lpstr>MBRRACE-UK recommendation</vt:lpstr>
      <vt:lpstr>PowerPoint Presentation</vt:lpstr>
      <vt:lpstr>In summary…</vt:lpstr>
      <vt:lpstr>We want to help!</vt:lpstr>
      <vt:lpstr>PowerPoint Presentation</vt:lpstr>
      <vt:lpstr>MBRRACE-UK birthweight centiles calculator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 for confidential enquiry topics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2019-10-16T10:11:28Z</dcterms:created>
  <dcterms:modified xsi:type="dcterms:W3CDTF">2019-10-16T10:11:29Z</dcterms:modified>
</cp:coreProperties>
</file>