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2BB6-E1F2-4249-A164-A197644C5768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5B06-B663-43AB-8794-F35F4D5EC6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01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D2BB6-E1F2-4249-A164-A197644C5768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B5B06-B663-43AB-8794-F35F4D5EC6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52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8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Engaging Parents in Reviews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56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Issues with Care Identified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49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Issues with Care Identified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32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>
                <a:latin typeface="+mn-lt"/>
              </a:rPr>
              <a:t>Antenatal Care Issues – relevant to the death</a:t>
            </a:r>
            <a:endParaRPr lang="en-GB" sz="280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53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>
                <a:latin typeface="+mn-lt"/>
              </a:rPr>
              <a:t>Intrapartum Care Issues – relevant to the death</a:t>
            </a:r>
            <a:endParaRPr lang="en-GB" sz="280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67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>
                <a:latin typeface="+mn-lt"/>
              </a:rPr>
              <a:t>Neonatal Care Issues with Documentation -  relevant to the death</a:t>
            </a:r>
            <a:endParaRPr lang="en-GB" sz="280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59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>
                <a:latin typeface="+mn-lt"/>
              </a:rPr>
              <a:t>Neonatal Care Issues with Temperature Control - relevant to the death</a:t>
            </a:r>
            <a:endParaRPr lang="en-GB" sz="280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11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Bereavement Care Issues 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40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smtClean="0">
                <a:latin typeface="+mn-lt"/>
              </a:rPr>
              <a:t>Impact of the SARS-CoV-2 global pandemic on care </a:t>
            </a:r>
            <a:endParaRPr lang="en-GB" sz="240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68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Grading of Care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13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354A9B"/>
                </a:solidFill>
              </a:rPr>
              <a:t/>
            </a:r>
            <a:br>
              <a:rPr lang="en-GB" smtClean="0">
                <a:solidFill>
                  <a:srgbClr val="354A9B"/>
                </a:solidFill>
              </a:rPr>
            </a:br>
            <a:r>
              <a:rPr lang="en-GB" sz="3300" smtClean="0">
                <a:solidFill>
                  <a:srgbClr val="354A9B"/>
                </a:solidFill>
                <a:latin typeface="+mn-lt"/>
              </a:rPr>
              <a:t>The PMRT – a tool designed to facilitate…</a:t>
            </a:r>
            <a:br>
              <a:rPr lang="en-GB" sz="3300" smtClean="0">
                <a:solidFill>
                  <a:srgbClr val="354A9B"/>
                </a:solidFill>
                <a:latin typeface="+mn-lt"/>
              </a:rPr>
            </a:br>
            <a:endParaRPr lang="en-GB" sz="3300" dirty="0">
              <a:solidFill>
                <a:srgbClr val="354A9B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42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Grading of Care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22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Grading of Care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98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Grading of Care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63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Action plans in response to issues….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84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Action plans in response to issues….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44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Examples of action strength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07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Summary 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77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Summary 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56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Recommendations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77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Recommendations contd.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05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Implementation of the PMRT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59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>
                <a:latin typeface="+mn-lt"/>
              </a:rPr>
              <a:t>Acknowledgements  </a:t>
            </a:r>
            <a:endParaRPr lang="en-GB" sz="320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995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>
                <a:latin typeface="+mn-lt"/>
              </a:rPr>
              <a:t>MBRRACE-UK/PMRT collaboration</a:t>
            </a:r>
            <a:endParaRPr lang="en-GB" sz="320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03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>
                <a:latin typeface="+mn-lt"/>
              </a:rPr>
              <a:t>PMRT tool development group members</a:t>
            </a:r>
            <a:endParaRPr lang="en-GB" sz="280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63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Multi-disciplinary Review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62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354A9B"/>
                </a:solidFill>
                <a:latin typeface="+mn-lt"/>
              </a:rPr>
              <a:t>Multi-disciplinary Review</a:t>
            </a:r>
            <a:endParaRPr lang="en-GB" dirty="0">
              <a:solidFill>
                <a:srgbClr val="354A9B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46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354A9B"/>
                </a:solidFill>
                <a:latin typeface="+mn-lt"/>
              </a:rPr>
              <a:t>Multi-disciplinary Review</a:t>
            </a:r>
            <a:endParaRPr lang="en-GB" dirty="0">
              <a:solidFill>
                <a:srgbClr val="354A9B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6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Parent Engagement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55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smtClean="0">
                <a:latin typeface="+mn-lt"/>
              </a:rPr>
              <a:t>Parent Engagement Improves the Quality of Review </a:t>
            </a:r>
            <a:endParaRPr lang="en-GB" sz="240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54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25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On-screen Show (4:3)</PresentationFormat>
  <Paragraphs>30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 The PMRT – a tool designed to facilitate… </vt:lpstr>
      <vt:lpstr>Implementation of the PMRT</vt:lpstr>
      <vt:lpstr>Multi-disciplinary Review</vt:lpstr>
      <vt:lpstr>Multi-disciplinary Review</vt:lpstr>
      <vt:lpstr>Multi-disciplinary Review</vt:lpstr>
      <vt:lpstr>Parent Engagement</vt:lpstr>
      <vt:lpstr>Parent Engagement Improves the Quality of Review </vt:lpstr>
      <vt:lpstr>PowerPoint Presentation</vt:lpstr>
      <vt:lpstr>Engaging Parents in Reviews</vt:lpstr>
      <vt:lpstr>Issues with Care Identified</vt:lpstr>
      <vt:lpstr>Issues with Care Identified</vt:lpstr>
      <vt:lpstr>Antenatal Care Issues – relevant to the death</vt:lpstr>
      <vt:lpstr>Intrapartum Care Issues – relevant to the death</vt:lpstr>
      <vt:lpstr>Neonatal Care Issues with Documentation -  relevant to the death</vt:lpstr>
      <vt:lpstr>Neonatal Care Issues with Temperature Control - relevant to the death</vt:lpstr>
      <vt:lpstr>Bereavement Care Issues </vt:lpstr>
      <vt:lpstr>Impact of the SARS-CoV-2 global pandemic on care </vt:lpstr>
      <vt:lpstr>Grading of Care</vt:lpstr>
      <vt:lpstr>Grading of Care</vt:lpstr>
      <vt:lpstr>Grading of Care</vt:lpstr>
      <vt:lpstr>Grading of Care</vt:lpstr>
      <vt:lpstr>Action plans in response to issues….</vt:lpstr>
      <vt:lpstr>Action plans in response to issues….</vt:lpstr>
      <vt:lpstr>Examples of action strength</vt:lpstr>
      <vt:lpstr>Summary </vt:lpstr>
      <vt:lpstr>Summary </vt:lpstr>
      <vt:lpstr>Recommendations</vt:lpstr>
      <vt:lpstr>Recommendations contd.</vt:lpstr>
      <vt:lpstr>Acknowledgements  </vt:lpstr>
      <vt:lpstr>MBRRACE-UK/PMRT collaboration</vt:lpstr>
      <vt:lpstr>PMRT tool development group members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2021-10-12T12:41:08Z</dcterms:created>
  <dcterms:modified xsi:type="dcterms:W3CDTF">2021-10-12T12:41:08Z</dcterms:modified>
</cp:coreProperties>
</file>