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9225-DBDA-488E-BE0E-2E5F8DB64E6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970-8D3E-4F09-ADF1-E2EB12D13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9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F9225-DBDA-488E-BE0E-2E5F8DB64E6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EB970-8D3E-4F09-ADF1-E2EB12D13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6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>
                <a:solidFill>
                  <a:srgbClr val="354A9B"/>
                </a:solidFill>
              </a:rPr>
              <a:t>Purpose of the Perinatal Mortality Review Tool </a:t>
            </a:r>
            <a:endParaRPr lang="en-GB" sz="3600" b="1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2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PMRT: Implementation Support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8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Guidance documents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2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Other help and guidance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Why do we need the PMRT?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5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How are we currently doing?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4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The PMRT will facilitate…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2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The PMRT will facilitate…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9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the PMRT work (i)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8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the PMRT work (ii)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7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do we use the PMRT?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4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smtClean="0"/>
              <a:t>PMRT Facilitates Root Cause Analysis </a:t>
            </a:r>
            <a:endParaRPr lang="en-GB" sz="3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1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Purpose of the Perinatal Mortality Review Tool </vt:lpstr>
      <vt:lpstr>Why do we need the PMRT?</vt:lpstr>
      <vt:lpstr>How are we currently doing?</vt:lpstr>
      <vt:lpstr>The PMRT will facilitate…</vt:lpstr>
      <vt:lpstr>The PMRT will facilitate…</vt:lpstr>
      <vt:lpstr>How the PMRT work (i)</vt:lpstr>
      <vt:lpstr>How the PMRT work (ii)</vt:lpstr>
      <vt:lpstr>How do we use the PMRT?</vt:lpstr>
      <vt:lpstr>PMRT Facilitates Root Cause Analysis </vt:lpstr>
      <vt:lpstr>PMRT: Implementation Support</vt:lpstr>
      <vt:lpstr>Guidance documents</vt:lpstr>
      <vt:lpstr>Other help and guidance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the Perinatal Mortality Review Tool </dc:title>
  <dc:creator>Jennifer Kurinczuk</dc:creator>
  <cp:lastModifiedBy>Jennifer Kurinczuk</cp:lastModifiedBy>
  <cp:revision>1</cp:revision>
  <dcterms:created xsi:type="dcterms:W3CDTF">2018-01-31T10:34:57Z</dcterms:created>
  <dcterms:modified xsi:type="dcterms:W3CDTF">2018-01-31T10:34:58Z</dcterms:modified>
</cp:coreProperties>
</file>